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  <p:sldMasterId id="2147483695" r:id="rId5"/>
    <p:sldMasterId id="2147483707" r:id="rId6"/>
    <p:sldMasterId id="2147483731" r:id="rId7"/>
    <p:sldMasterId id="2147483744" r:id="rId8"/>
  </p:sldMasterIdLst>
  <p:notesMasterIdLst>
    <p:notesMasterId r:id="rId18"/>
  </p:notesMasterIdLst>
  <p:handoutMasterIdLst>
    <p:handoutMasterId r:id="rId19"/>
  </p:handoutMasterIdLst>
  <p:sldIdLst>
    <p:sldId id="257" r:id="rId9"/>
    <p:sldId id="863" r:id="rId10"/>
    <p:sldId id="864" r:id="rId11"/>
    <p:sldId id="865" r:id="rId12"/>
    <p:sldId id="870" r:id="rId13"/>
    <p:sldId id="866" r:id="rId14"/>
    <p:sldId id="868" r:id="rId15"/>
    <p:sldId id="869" r:id="rId16"/>
    <p:sldId id="862" r:id="rId17"/>
  </p:sldIdLst>
  <p:sldSz cx="9144000" cy="5143500" type="screen16x9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D794BE-C79F-4A2A-90F9-C717A8E925CD}" v="7" dt="2026-04-01T19:21:17.0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79" autoAdjust="0"/>
  </p:normalViewPr>
  <p:slideViewPr>
    <p:cSldViewPr snapToGrid="0">
      <p:cViewPr varScale="1">
        <p:scale>
          <a:sx n="122" d="100"/>
          <a:sy n="122" d="100"/>
        </p:scale>
        <p:origin x="162" y="9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IER, JOSEPH P MSgt USAF ANG 131 MSG/MSC" userId="2d3fb973-16a3-438f-a6cf-f7fb33781fc7" providerId="ADAL" clId="{6D492AF6-CAF6-43B3-B67E-D08189B0A6B1}"/>
    <pc:docChg chg="undo custSel addSld delSld modSld sldOrd">
      <pc:chgData name="BERNIER, JOSEPH P MSgt USAF ANG 131 MSG/MSC" userId="2d3fb973-16a3-438f-a6cf-f7fb33781fc7" providerId="ADAL" clId="{6D492AF6-CAF6-43B3-B67E-D08189B0A6B1}" dt="2026-04-07T19:51:54.232" v="6735" actId="20577"/>
      <pc:docMkLst>
        <pc:docMk/>
      </pc:docMkLst>
      <pc:sldChg chg="addSp modSp mod">
        <pc:chgData name="BERNIER, JOSEPH P MSgt USAF ANG 131 MSG/MSC" userId="2d3fb973-16a3-438f-a6cf-f7fb33781fc7" providerId="ADAL" clId="{6D492AF6-CAF6-43B3-B67E-D08189B0A6B1}" dt="2026-04-01T19:52:06.699" v="5048" actId="403"/>
        <pc:sldMkLst>
          <pc:docMk/>
          <pc:sldMk cId="0" sldId="257"/>
        </pc:sldMkLst>
        <pc:spChg chg="add mod">
          <ac:chgData name="BERNIER, JOSEPH P MSgt USAF ANG 131 MSG/MSC" userId="2d3fb973-16a3-438f-a6cf-f7fb33781fc7" providerId="ADAL" clId="{6D492AF6-CAF6-43B3-B67E-D08189B0A6B1}" dt="2026-04-01T18:07:56.783" v="123" actId="1076"/>
          <ac:spMkLst>
            <pc:docMk/>
            <pc:sldMk cId="0" sldId="257"/>
            <ac:spMk id="3" creationId="{12616C0C-0C0D-E3C4-1D71-A79A0199D0A5}"/>
          </ac:spMkLst>
        </pc:spChg>
        <pc:spChg chg="mod">
          <ac:chgData name="BERNIER, JOSEPH P MSgt USAF ANG 131 MSG/MSC" userId="2d3fb973-16a3-438f-a6cf-f7fb33781fc7" providerId="ADAL" clId="{6D492AF6-CAF6-43B3-B67E-D08189B0A6B1}" dt="2026-04-01T19:52:06.699" v="5048" actId="403"/>
          <ac:spMkLst>
            <pc:docMk/>
            <pc:sldMk cId="0" sldId="257"/>
            <ac:spMk id="10243" creationId="{00000000-0000-0000-0000-000000000000}"/>
          </ac:spMkLst>
        </pc:spChg>
      </pc:sldChg>
      <pc:sldChg chg="del">
        <pc:chgData name="BERNIER, JOSEPH P MSgt USAF ANG 131 MSG/MSC" userId="2d3fb973-16a3-438f-a6cf-f7fb33781fc7" providerId="ADAL" clId="{6D492AF6-CAF6-43B3-B67E-D08189B0A6B1}" dt="2026-04-07T19:33:49.160" v="6209" actId="47"/>
        <pc:sldMkLst>
          <pc:docMk/>
          <pc:sldMk cId="3374671718" sldId="369"/>
        </pc:sldMkLst>
      </pc:sldChg>
      <pc:sldChg chg="modSp mod ord modNotesTx">
        <pc:chgData name="BERNIER, JOSEPH P MSgt USAF ANG 131 MSG/MSC" userId="2d3fb973-16a3-438f-a6cf-f7fb33781fc7" providerId="ADAL" clId="{6D492AF6-CAF6-43B3-B67E-D08189B0A6B1}" dt="2026-04-07T19:33:38.430" v="6208"/>
        <pc:sldMkLst>
          <pc:docMk/>
          <pc:sldMk cId="2269220163" sldId="862"/>
        </pc:sldMkLst>
        <pc:spChg chg="mod">
          <ac:chgData name="BERNIER, JOSEPH P MSgt USAF ANG 131 MSG/MSC" userId="2d3fb973-16a3-438f-a6cf-f7fb33781fc7" providerId="ADAL" clId="{6D492AF6-CAF6-43B3-B67E-D08189B0A6B1}" dt="2026-04-01T18:28:00.586" v="1331" actId="20577"/>
          <ac:spMkLst>
            <pc:docMk/>
            <pc:sldMk cId="2269220163" sldId="862"/>
            <ac:spMk id="2" creationId="{B612F4C3-0588-CB27-E415-FEA1DDCED1B1}"/>
          </ac:spMkLst>
        </pc:spChg>
        <pc:spChg chg="mod">
          <ac:chgData name="BERNIER, JOSEPH P MSgt USAF ANG 131 MSG/MSC" userId="2d3fb973-16a3-438f-a6cf-f7fb33781fc7" providerId="ADAL" clId="{6D492AF6-CAF6-43B3-B67E-D08189B0A6B1}" dt="2026-04-01T18:10:02.692" v="345" actId="20577"/>
          <ac:spMkLst>
            <pc:docMk/>
            <pc:sldMk cId="2269220163" sldId="862"/>
            <ac:spMk id="3" creationId="{5E937E41-27E7-6A81-28CD-FE6FC1BD8A7B}"/>
          </ac:spMkLst>
        </pc:spChg>
      </pc:sldChg>
      <pc:sldChg chg="modSp new mod ord modNotesTx">
        <pc:chgData name="BERNIER, JOSEPH P MSgt USAF ANG 131 MSG/MSC" userId="2d3fb973-16a3-438f-a6cf-f7fb33781fc7" providerId="ADAL" clId="{6D492AF6-CAF6-43B3-B67E-D08189B0A6B1}" dt="2026-04-07T19:37:43.825" v="6704" actId="20577"/>
        <pc:sldMkLst>
          <pc:docMk/>
          <pc:sldMk cId="595782601" sldId="863"/>
        </pc:sldMkLst>
        <pc:spChg chg="mod">
          <ac:chgData name="BERNIER, JOSEPH P MSgt USAF ANG 131 MSG/MSC" userId="2d3fb973-16a3-438f-a6cf-f7fb33781fc7" providerId="ADAL" clId="{6D492AF6-CAF6-43B3-B67E-D08189B0A6B1}" dt="2026-04-01T18:10:17.409" v="358" actId="20577"/>
          <ac:spMkLst>
            <pc:docMk/>
            <pc:sldMk cId="595782601" sldId="863"/>
            <ac:spMk id="2" creationId="{AB61FB0C-C77C-AF01-DF03-3309C3AC9120}"/>
          </ac:spMkLst>
        </pc:spChg>
        <pc:spChg chg="mod">
          <ac:chgData name="BERNIER, JOSEPH P MSgt USAF ANG 131 MSG/MSC" userId="2d3fb973-16a3-438f-a6cf-f7fb33781fc7" providerId="ADAL" clId="{6D492AF6-CAF6-43B3-B67E-D08189B0A6B1}" dt="2026-04-07T19:36:58.712" v="6496" actId="20577"/>
          <ac:spMkLst>
            <pc:docMk/>
            <pc:sldMk cId="595782601" sldId="863"/>
            <ac:spMk id="3" creationId="{F3932E3C-FEFC-AD47-8359-16EB8EDDFC25}"/>
          </ac:spMkLst>
        </pc:spChg>
      </pc:sldChg>
      <pc:sldChg chg="modSp new mod ord modNotesTx">
        <pc:chgData name="BERNIER, JOSEPH P MSgt USAF ANG 131 MSG/MSC" userId="2d3fb973-16a3-438f-a6cf-f7fb33781fc7" providerId="ADAL" clId="{6D492AF6-CAF6-43B3-B67E-D08189B0A6B1}" dt="2026-04-07T19:25:52.406" v="5805" actId="20577"/>
        <pc:sldMkLst>
          <pc:docMk/>
          <pc:sldMk cId="286302989" sldId="864"/>
        </pc:sldMkLst>
        <pc:spChg chg="mod">
          <ac:chgData name="BERNIER, JOSEPH P MSgt USAF ANG 131 MSG/MSC" userId="2d3fb973-16a3-438f-a6cf-f7fb33781fc7" providerId="ADAL" clId="{6D492AF6-CAF6-43B3-B67E-D08189B0A6B1}" dt="2026-04-01T19:43:33.897" v="4489" actId="20577"/>
          <ac:spMkLst>
            <pc:docMk/>
            <pc:sldMk cId="286302989" sldId="864"/>
            <ac:spMk id="2" creationId="{DE6612BA-ECA6-0505-FE90-E0C30F0F51B5}"/>
          </ac:spMkLst>
        </pc:spChg>
        <pc:spChg chg="mod">
          <ac:chgData name="BERNIER, JOSEPH P MSgt USAF ANG 131 MSG/MSC" userId="2d3fb973-16a3-438f-a6cf-f7fb33781fc7" providerId="ADAL" clId="{6D492AF6-CAF6-43B3-B67E-D08189B0A6B1}" dt="2026-04-01T18:26:05.631" v="1253" actId="404"/>
          <ac:spMkLst>
            <pc:docMk/>
            <pc:sldMk cId="286302989" sldId="864"/>
            <ac:spMk id="3" creationId="{A87694A7-200D-BD0E-2D51-35F0DE1878CF}"/>
          </ac:spMkLst>
        </pc:spChg>
      </pc:sldChg>
      <pc:sldChg chg="modSp new mod ord">
        <pc:chgData name="BERNIER, JOSEPH P MSgt USAF ANG 131 MSG/MSC" userId="2d3fb973-16a3-438f-a6cf-f7fb33781fc7" providerId="ADAL" clId="{6D492AF6-CAF6-43B3-B67E-D08189B0A6B1}" dt="2026-04-01T19:48:51.547" v="4811" actId="6549"/>
        <pc:sldMkLst>
          <pc:docMk/>
          <pc:sldMk cId="2626970070" sldId="865"/>
        </pc:sldMkLst>
        <pc:spChg chg="mod">
          <ac:chgData name="BERNIER, JOSEPH P MSgt USAF ANG 131 MSG/MSC" userId="2d3fb973-16a3-438f-a6cf-f7fb33781fc7" providerId="ADAL" clId="{6D492AF6-CAF6-43B3-B67E-D08189B0A6B1}" dt="2026-04-01T18:20:05.937" v="1139" actId="6549"/>
          <ac:spMkLst>
            <pc:docMk/>
            <pc:sldMk cId="2626970070" sldId="865"/>
            <ac:spMk id="2" creationId="{E3B7D166-BEA8-3058-99FA-ECA8B27AA21C}"/>
          </ac:spMkLst>
        </pc:spChg>
        <pc:spChg chg="mod">
          <ac:chgData name="BERNIER, JOSEPH P MSgt USAF ANG 131 MSG/MSC" userId="2d3fb973-16a3-438f-a6cf-f7fb33781fc7" providerId="ADAL" clId="{6D492AF6-CAF6-43B3-B67E-D08189B0A6B1}" dt="2026-04-01T19:48:51.547" v="4811" actId="6549"/>
          <ac:spMkLst>
            <pc:docMk/>
            <pc:sldMk cId="2626970070" sldId="865"/>
            <ac:spMk id="3" creationId="{9DA71707-E2F6-5656-61CD-886227AB382C}"/>
          </ac:spMkLst>
        </pc:spChg>
      </pc:sldChg>
      <pc:sldChg chg="modSp new mod modNotesTx">
        <pc:chgData name="BERNIER, JOSEPH P MSgt USAF ANG 131 MSG/MSC" userId="2d3fb973-16a3-438f-a6cf-f7fb33781fc7" providerId="ADAL" clId="{6D492AF6-CAF6-43B3-B67E-D08189B0A6B1}" dt="2026-04-01T19:51:35.346" v="5044" actId="20577"/>
        <pc:sldMkLst>
          <pc:docMk/>
          <pc:sldMk cId="2119825932" sldId="866"/>
        </pc:sldMkLst>
        <pc:spChg chg="mod">
          <ac:chgData name="BERNIER, JOSEPH P MSgt USAF ANG 131 MSG/MSC" userId="2d3fb973-16a3-438f-a6cf-f7fb33781fc7" providerId="ADAL" clId="{6D492AF6-CAF6-43B3-B67E-D08189B0A6B1}" dt="2026-04-01T18:28:59.569" v="1360" actId="20577"/>
          <ac:spMkLst>
            <pc:docMk/>
            <pc:sldMk cId="2119825932" sldId="866"/>
            <ac:spMk id="2" creationId="{17BD8BC3-6E2D-766A-EA8B-4ABDF0688E23}"/>
          </ac:spMkLst>
        </pc:spChg>
        <pc:spChg chg="mod">
          <ac:chgData name="BERNIER, JOSEPH P MSgt USAF ANG 131 MSG/MSC" userId="2d3fb973-16a3-438f-a6cf-f7fb33781fc7" providerId="ADAL" clId="{6D492AF6-CAF6-43B3-B67E-D08189B0A6B1}" dt="2026-04-01T19:50:33.590" v="4824" actId="113"/>
          <ac:spMkLst>
            <pc:docMk/>
            <pc:sldMk cId="2119825932" sldId="866"/>
            <ac:spMk id="3" creationId="{6CE3393F-B29F-BEC0-3518-6B4BD1BB84D9}"/>
          </ac:spMkLst>
        </pc:spChg>
      </pc:sldChg>
      <pc:sldChg chg="modSp new del mod ord modNotesTx">
        <pc:chgData name="BERNIER, JOSEPH P MSgt USAF ANG 131 MSG/MSC" userId="2d3fb973-16a3-438f-a6cf-f7fb33781fc7" providerId="ADAL" clId="{6D492AF6-CAF6-43B3-B67E-D08189B0A6B1}" dt="2026-04-07T19:23:13.827" v="5706" actId="47"/>
        <pc:sldMkLst>
          <pc:docMk/>
          <pc:sldMk cId="1660142212" sldId="867"/>
        </pc:sldMkLst>
      </pc:sldChg>
      <pc:sldChg chg="addSp delSp modSp new mod modNotesTx">
        <pc:chgData name="BERNIER, JOSEPH P MSgt USAF ANG 131 MSG/MSC" userId="2d3fb973-16a3-438f-a6cf-f7fb33781fc7" providerId="ADAL" clId="{6D492AF6-CAF6-43B3-B67E-D08189B0A6B1}" dt="2026-04-01T19:49:48.889" v="4822" actId="14734"/>
        <pc:sldMkLst>
          <pc:docMk/>
          <pc:sldMk cId="997441579" sldId="868"/>
        </pc:sldMkLst>
        <pc:spChg chg="mod">
          <ac:chgData name="BERNIER, JOSEPH P MSgt USAF ANG 131 MSG/MSC" userId="2d3fb973-16a3-438f-a6cf-f7fb33781fc7" providerId="ADAL" clId="{6D492AF6-CAF6-43B3-B67E-D08189B0A6B1}" dt="2026-04-01T18:44:03.562" v="2558" actId="6549"/>
          <ac:spMkLst>
            <pc:docMk/>
            <pc:sldMk cId="997441579" sldId="868"/>
            <ac:spMk id="2" creationId="{16D6DF0A-72D1-096C-CC70-5C6BDF283318}"/>
          </ac:spMkLst>
        </pc:spChg>
        <pc:graphicFrameChg chg="add del mod ord modGraphic">
          <ac:chgData name="BERNIER, JOSEPH P MSgt USAF ANG 131 MSG/MSC" userId="2d3fb973-16a3-438f-a6cf-f7fb33781fc7" providerId="ADAL" clId="{6D492AF6-CAF6-43B3-B67E-D08189B0A6B1}" dt="2026-04-01T19:49:48.889" v="4822" actId="14734"/>
          <ac:graphicFrameMkLst>
            <pc:docMk/>
            <pc:sldMk cId="997441579" sldId="868"/>
            <ac:graphicFrameMk id="4" creationId="{D3A1EE76-A47F-9F10-3F44-D374CB6778BE}"/>
          </ac:graphicFrameMkLst>
        </pc:graphicFrameChg>
      </pc:sldChg>
      <pc:sldChg chg="addSp delSp modSp new mod modNotesTx">
        <pc:chgData name="BERNIER, JOSEPH P MSgt USAF ANG 131 MSG/MSC" userId="2d3fb973-16a3-438f-a6cf-f7fb33781fc7" providerId="ADAL" clId="{6D492AF6-CAF6-43B3-B67E-D08189B0A6B1}" dt="2026-04-07T19:51:54.232" v="6735" actId="20577"/>
        <pc:sldMkLst>
          <pc:docMk/>
          <pc:sldMk cId="1054472977" sldId="869"/>
        </pc:sldMkLst>
        <pc:spChg chg="mod">
          <ac:chgData name="BERNIER, JOSEPH P MSgt USAF ANG 131 MSG/MSC" userId="2d3fb973-16a3-438f-a6cf-f7fb33781fc7" providerId="ADAL" clId="{6D492AF6-CAF6-43B3-B67E-D08189B0A6B1}" dt="2026-04-01T18:50:49.507" v="3015" actId="20577"/>
          <ac:spMkLst>
            <pc:docMk/>
            <pc:sldMk cId="1054472977" sldId="869"/>
            <ac:spMk id="2" creationId="{EF81B142-0970-B67B-7B3F-9C42FBC379CF}"/>
          </ac:spMkLst>
        </pc:spChg>
        <pc:graphicFrameChg chg="add mod ord modGraphic">
          <ac:chgData name="BERNIER, JOSEPH P MSgt USAF ANG 131 MSG/MSC" userId="2d3fb973-16a3-438f-a6cf-f7fb33781fc7" providerId="ADAL" clId="{6D492AF6-CAF6-43B3-B67E-D08189B0A6B1}" dt="2026-04-07T19:51:54.232" v="6735" actId="20577"/>
          <ac:graphicFrameMkLst>
            <pc:docMk/>
            <pc:sldMk cId="1054472977" sldId="869"/>
            <ac:graphicFrameMk id="6" creationId="{1DB46878-074E-16BA-D180-9DAA068F54B4}"/>
          </ac:graphicFrameMkLst>
        </pc:graphicFrameChg>
      </pc:sldChg>
      <pc:sldChg chg="addSp modSp new mod ord">
        <pc:chgData name="BERNIER, JOSEPH P MSgt USAF ANG 131 MSG/MSC" userId="2d3fb973-16a3-438f-a6cf-f7fb33781fc7" providerId="ADAL" clId="{6D492AF6-CAF6-43B3-B67E-D08189B0A6B1}" dt="2026-04-01T19:29:11.297" v="4241"/>
        <pc:sldMkLst>
          <pc:docMk/>
          <pc:sldMk cId="3992190558" sldId="870"/>
        </pc:sldMkLst>
        <pc:spChg chg="mod">
          <ac:chgData name="BERNIER, JOSEPH P MSgt USAF ANG 131 MSG/MSC" userId="2d3fb973-16a3-438f-a6cf-f7fb33781fc7" providerId="ADAL" clId="{6D492AF6-CAF6-43B3-B67E-D08189B0A6B1}" dt="2026-04-01T19:22:09.312" v="3946" actId="20577"/>
          <ac:spMkLst>
            <pc:docMk/>
            <pc:sldMk cId="3992190558" sldId="870"/>
            <ac:spMk id="2" creationId="{0284A029-ABA3-80FE-26F1-3E8B2D6A659E}"/>
          </ac:spMkLst>
        </pc:spChg>
        <pc:spChg chg="mod">
          <ac:chgData name="BERNIER, JOSEPH P MSgt USAF ANG 131 MSG/MSC" userId="2d3fb973-16a3-438f-a6cf-f7fb33781fc7" providerId="ADAL" clId="{6D492AF6-CAF6-43B3-B67E-D08189B0A6B1}" dt="2026-04-01T19:22:42.121" v="3947" actId="20577"/>
          <ac:spMkLst>
            <pc:docMk/>
            <pc:sldMk cId="3992190558" sldId="870"/>
            <ac:spMk id="3" creationId="{1E3FBA13-5FF7-F8EB-28FB-0039F047DC5D}"/>
          </ac:spMkLst>
        </pc:spChg>
        <pc:graphicFrameChg chg="add mod modGraphic">
          <ac:chgData name="BERNIER, JOSEPH P MSgt USAF ANG 131 MSG/MSC" userId="2d3fb973-16a3-438f-a6cf-f7fb33781fc7" providerId="ADAL" clId="{6D492AF6-CAF6-43B3-B67E-D08189B0A6B1}" dt="2026-04-01T19:28:06.311" v="4233" actId="14734"/>
          <ac:graphicFrameMkLst>
            <pc:docMk/>
            <pc:sldMk cId="3992190558" sldId="870"/>
            <ac:graphicFrameMk id="4" creationId="{D47538B8-F8E6-96AC-7BF7-9D8BC8556CD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6" y="3"/>
            <a:ext cx="3042603" cy="465615"/>
          </a:xfrm>
          <a:prstGeom prst="rect">
            <a:avLst/>
          </a:prstGeom>
        </p:spPr>
        <p:txBody>
          <a:bodyPr vert="horz" lIns="91360" tIns="45677" rIns="91360" bIns="456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749" y="3"/>
            <a:ext cx="3042603" cy="465615"/>
          </a:xfrm>
          <a:prstGeom prst="rect">
            <a:avLst/>
          </a:prstGeom>
        </p:spPr>
        <p:txBody>
          <a:bodyPr vert="horz" lIns="91360" tIns="45677" rIns="91360" bIns="45677" rtlCol="0"/>
          <a:lstStyle>
            <a:lvl1pPr algn="r">
              <a:defRPr sz="1200"/>
            </a:lvl1pPr>
          </a:lstStyle>
          <a:p>
            <a:fld id="{662AB9D9-22D4-4CD8-B794-83C3ED231D02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6" y="8838724"/>
            <a:ext cx="3042603" cy="465615"/>
          </a:xfrm>
          <a:prstGeom prst="rect">
            <a:avLst/>
          </a:prstGeom>
        </p:spPr>
        <p:txBody>
          <a:bodyPr vert="horz" lIns="91360" tIns="45677" rIns="91360" bIns="456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749" y="8838724"/>
            <a:ext cx="3042603" cy="465615"/>
          </a:xfrm>
          <a:prstGeom prst="rect">
            <a:avLst/>
          </a:prstGeom>
        </p:spPr>
        <p:txBody>
          <a:bodyPr vert="horz" lIns="91360" tIns="45677" rIns="91360" bIns="45677" rtlCol="0" anchor="b"/>
          <a:lstStyle>
            <a:lvl1pPr algn="r">
              <a:defRPr sz="1200"/>
            </a:lvl1pPr>
          </a:lstStyle>
          <a:p>
            <a:fld id="{EEE0B063-93B5-447D-B773-058B362893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60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094" tIns="46547" rIns="93094" bIns="4654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094" tIns="46547" rIns="93094" bIns="46547" rtlCol="0"/>
          <a:lstStyle>
            <a:lvl1pPr algn="r">
              <a:defRPr sz="1200"/>
            </a:lvl1pPr>
          </a:lstStyle>
          <a:p>
            <a:fld id="{2D480419-0B24-4335-A3A8-C7DFEEA0025D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207125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4" tIns="46547" rIns="93094" bIns="46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094" tIns="46547" rIns="93094" bIns="4654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094" tIns="46547" rIns="93094" bIns="4654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094" tIns="46547" rIns="93094" bIns="46547" rtlCol="0" anchor="b"/>
          <a:lstStyle>
            <a:lvl1pPr algn="r">
              <a:defRPr sz="1200"/>
            </a:lvl1pPr>
          </a:lstStyle>
          <a:p>
            <a:fld id="{F964E981-2A02-4637-849A-87E3B9A5A2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77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Wing &amp; JB overview. JB is state facility, leased to Air National Guard, utilizes federal contracting procedures.</a:t>
            </a:r>
          </a:p>
          <a:p>
            <a:endParaRPr lang="en-US" dirty="0"/>
          </a:p>
          <a:p>
            <a:r>
              <a:rPr lang="en-US" dirty="0"/>
              <a:t>Procurement authority &amp; applicable regulations are under Dept. of Army. If looking at our projects on SAM, the agency will be listed as the Army instead of Air Force.</a:t>
            </a:r>
          </a:p>
          <a:p>
            <a:endParaRPr lang="en-US" dirty="0"/>
          </a:p>
          <a:p>
            <a:r>
              <a:rPr lang="en-US" dirty="0"/>
              <a:t>3 contracting offices within Missouri ANG – Jefferson Barracks, Rosecrans, and the Army NG in Jefferson City. Construction &amp; A-E will primarily be contracted by the two Air units.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7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NAICS for our projects with small business size standards – annual average receipts.</a:t>
            </a:r>
          </a:p>
          <a:p>
            <a:endParaRPr lang="en-US" dirty="0"/>
          </a:p>
          <a:p>
            <a:r>
              <a:rPr lang="en-US" dirty="0"/>
              <a:t>Construction project administration is similar to Air Force, share most forms – submittals, schedules,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06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Forecast updated throughout fiscal year as projects added/cancelled and awarded. Reach out anytime if you are interested in any specific project, I’ll add you to the distro list for the solicitation &amp; any updates.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46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Remaining projects this fiscal year. Boiler replacement &amp; air handling repairs totaling $100K awarded thus far. All solicited using RFO FAR part 12 commercial simplified procedures. Currently projected for small business  set-asides, more specific socioeconomic set-asides TBD.</a:t>
            </a:r>
          </a:p>
          <a:p>
            <a:endParaRPr lang="en-US" dirty="0"/>
          </a:p>
          <a:p>
            <a:r>
              <a:rPr lang="en-US" dirty="0"/>
              <a:t>Typical year is $200K in locally developed projects &amp; 1 – 2 larger NGB funded projects in $500K - $2M range.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9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complete </a:t>
            </a:r>
            <a:r>
              <a:rPr lang="en-US"/>
              <a:t>list. Forecast </a:t>
            </a:r>
            <a:r>
              <a:rPr lang="en-US" dirty="0"/>
              <a:t>of NGB funded projects. In addition to annual local budget of </a:t>
            </a:r>
            <a:r>
              <a:rPr lang="en-US" dirty="0" err="1"/>
              <a:t>apprx</a:t>
            </a:r>
            <a:r>
              <a:rPr lang="en-US" dirty="0"/>
              <a:t>. $240K SRM per year.</a:t>
            </a:r>
          </a:p>
          <a:p>
            <a:endParaRPr lang="en-US" dirty="0"/>
          </a:p>
          <a:p>
            <a:r>
              <a:rPr lang="en-US" dirty="0"/>
              <a:t>Others: Perimeter fence expansion.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05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4E981-2A02-4637-849A-87E3B9A5A2E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06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3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0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715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ANG Sh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153400" y="30264"/>
            <a:ext cx="914400" cy="6555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3" y="20479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9" y="20479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2" indent="0">
              <a:buNone/>
              <a:defRPr sz="1200"/>
            </a:lvl2pPr>
            <a:lvl3pPr marL="914262" indent="0">
              <a:buNone/>
              <a:defRPr sz="1000"/>
            </a:lvl3pPr>
            <a:lvl4pPr marL="1371396" indent="0">
              <a:buNone/>
              <a:defRPr sz="900"/>
            </a:lvl4pPr>
            <a:lvl5pPr marL="1828527" indent="0">
              <a:buNone/>
              <a:defRPr sz="900"/>
            </a:lvl5pPr>
            <a:lvl6pPr marL="2285658" indent="0">
              <a:buNone/>
              <a:defRPr sz="900"/>
            </a:lvl6pPr>
            <a:lvl7pPr marL="2742790" indent="0">
              <a:buNone/>
              <a:defRPr sz="900"/>
            </a:lvl7pPr>
            <a:lvl8pPr marL="3199920" indent="0">
              <a:buNone/>
              <a:defRPr sz="900"/>
            </a:lvl8pPr>
            <a:lvl9pPr marL="365705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09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2" indent="0">
              <a:buNone/>
              <a:defRPr sz="2800"/>
            </a:lvl2pPr>
            <a:lvl3pPr marL="914262" indent="0">
              <a:buNone/>
              <a:defRPr sz="2400"/>
            </a:lvl3pPr>
            <a:lvl4pPr marL="1371396" indent="0">
              <a:buNone/>
              <a:defRPr sz="2000"/>
            </a:lvl4pPr>
            <a:lvl5pPr marL="1828527" indent="0">
              <a:buNone/>
              <a:defRPr sz="2000"/>
            </a:lvl5pPr>
            <a:lvl6pPr marL="2285658" indent="0">
              <a:buNone/>
              <a:defRPr sz="2000"/>
            </a:lvl6pPr>
            <a:lvl7pPr marL="2742790" indent="0">
              <a:buNone/>
              <a:defRPr sz="2000"/>
            </a:lvl7pPr>
            <a:lvl8pPr marL="3199920" indent="0">
              <a:buNone/>
              <a:defRPr sz="2000"/>
            </a:lvl8pPr>
            <a:lvl9pPr marL="365705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132" indent="0">
              <a:buNone/>
              <a:defRPr sz="1200"/>
            </a:lvl2pPr>
            <a:lvl3pPr marL="914262" indent="0">
              <a:buNone/>
              <a:defRPr sz="1000"/>
            </a:lvl3pPr>
            <a:lvl4pPr marL="1371396" indent="0">
              <a:buNone/>
              <a:defRPr sz="900"/>
            </a:lvl4pPr>
            <a:lvl5pPr marL="1828527" indent="0">
              <a:buNone/>
              <a:defRPr sz="900"/>
            </a:lvl5pPr>
            <a:lvl6pPr marL="2285658" indent="0">
              <a:buNone/>
              <a:defRPr sz="900"/>
            </a:lvl6pPr>
            <a:lvl7pPr marL="2742790" indent="0">
              <a:buNone/>
              <a:defRPr sz="900"/>
            </a:lvl7pPr>
            <a:lvl8pPr marL="3199920" indent="0">
              <a:buNone/>
              <a:defRPr sz="900"/>
            </a:lvl8pPr>
            <a:lvl9pPr marL="365705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59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0479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8" y="204798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43" indent="0">
              <a:buNone/>
              <a:defRPr sz="1200"/>
            </a:lvl2pPr>
            <a:lvl3pPr marL="914285" indent="0">
              <a:buNone/>
              <a:defRPr sz="1000"/>
            </a:lvl3pPr>
            <a:lvl4pPr marL="1371430" indent="0">
              <a:buNone/>
              <a:defRPr sz="900"/>
            </a:lvl4pPr>
            <a:lvl5pPr marL="1828573" indent="0">
              <a:buNone/>
              <a:defRPr sz="900"/>
            </a:lvl5pPr>
            <a:lvl6pPr marL="2285715" indent="0">
              <a:buNone/>
              <a:defRPr sz="900"/>
            </a:lvl6pPr>
            <a:lvl7pPr marL="2742858" indent="0">
              <a:buNone/>
              <a:defRPr sz="900"/>
            </a:lvl7pPr>
            <a:lvl8pPr marL="3200000" indent="0">
              <a:buNone/>
              <a:defRPr sz="900"/>
            </a:lvl8pPr>
            <a:lvl9pPr marL="365714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43" indent="0">
              <a:buNone/>
              <a:defRPr sz="2800"/>
            </a:lvl2pPr>
            <a:lvl3pPr marL="914285" indent="0">
              <a:buNone/>
              <a:defRPr sz="2400"/>
            </a:lvl3pPr>
            <a:lvl4pPr marL="1371430" indent="0">
              <a:buNone/>
              <a:defRPr sz="2000"/>
            </a:lvl4pPr>
            <a:lvl5pPr marL="1828573" indent="0">
              <a:buNone/>
              <a:defRPr sz="2000"/>
            </a:lvl5pPr>
            <a:lvl6pPr marL="2285715" indent="0">
              <a:buNone/>
              <a:defRPr sz="2000"/>
            </a:lvl6pPr>
            <a:lvl7pPr marL="2742858" indent="0">
              <a:buNone/>
              <a:defRPr sz="2000"/>
            </a:lvl7pPr>
            <a:lvl8pPr marL="3200000" indent="0">
              <a:buNone/>
              <a:defRPr sz="2000"/>
            </a:lvl8pPr>
            <a:lvl9pPr marL="365714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143" indent="0">
              <a:buNone/>
              <a:defRPr sz="1200"/>
            </a:lvl2pPr>
            <a:lvl3pPr marL="914285" indent="0">
              <a:buNone/>
              <a:defRPr sz="1000"/>
            </a:lvl3pPr>
            <a:lvl4pPr marL="1371430" indent="0">
              <a:buNone/>
              <a:defRPr sz="900"/>
            </a:lvl4pPr>
            <a:lvl5pPr marL="1828573" indent="0">
              <a:buNone/>
              <a:defRPr sz="900"/>
            </a:lvl5pPr>
            <a:lvl6pPr marL="2285715" indent="0">
              <a:buNone/>
              <a:defRPr sz="900"/>
            </a:lvl6pPr>
            <a:lvl7pPr marL="2742858" indent="0">
              <a:buNone/>
              <a:defRPr sz="900"/>
            </a:lvl7pPr>
            <a:lvl8pPr marL="3200000" indent="0">
              <a:buNone/>
              <a:defRPr sz="900"/>
            </a:lvl8pPr>
            <a:lvl9pPr marL="365714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381000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81000" y="923925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707163" y="375049"/>
            <a:ext cx="567847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700" i="1">
                <a:solidFill>
                  <a:srgbClr val="000000"/>
                </a:solidFill>
              </a:rPr>
              <a:t>Air Force Global Strike Command</a:t>
            </a:r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276227" y="1471613"/>
            <a:ext cx="8486775" cy="1200150"/>
          </a:xfrm>
        </p:spPr>
        <p:txBody>
          <a:bodyPr/>
          <a:lstStyle>
            <a:lvl1pPr>
              <a:defRPr sz="3300" i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93469"/>
            <a:ext cx="1219200" cy="228600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As of: 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ABC00DB-B01E-4A55-8150-0AEFCCBF35F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82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381000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81000" y="923925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684079" y="375048"/>
            <a:ext cx="572464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700" i="1">
                <a:solidFill>
                  <a:srgbClr val="000000"/>
                </a:solidFill>
              </a:rPr>
              <a:t>Air Force Global Strike Command</a:t>
            </a:r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276227" y="1471613"/>
            <a:ext cx="8486775" cy="1200150"/>
          </a:xfrm>
        </p:spPr>
        <p:txBody>
          <a:bodyPr/>
          <a:lstStyle>
            <a:lvl1pPr>
              <a:defRPr sz="3300" i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93469"/>
            <a:ext cx="1219200" cy="228600"/>
          </a:xfrm>
          <a:prstGeom prst="rect">
            <a:avLst/>
          </a:prstGeom>
        </p:spPr>
        <p:txBody>
          <a:bodyPr/>
          <a:lstStyle>
            <a:lvl1pPr algn="ctr">
              <a:defRPr sz="1050" b="0">
                <a:solidFill>
                  <a:srgbClr val="000000"/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As of: 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ABC00DB-B01E-4A55-8150-0AEFCCBF35F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913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4" y="3028950"/>
            <a:ext cx="2268537" cy="164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1085850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371850"/>
            <a:ext cx="5257800" cy="1314450"/>
          </a:xfrm>
        </p:spPr>
        <p:txBody>
          <a:bodyPr anchor="ctr"/>
          <a:lstStyle>
            <a:lvl1pPr marL="140494" indent="0">
              <a:buFont typeface="Gill Sans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9793907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3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14229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043254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4" y="800100"/>
            <a:ext cx="3602037" cy="367426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800100"/>
            <a:ext cx="3603625" cy="367426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44921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286992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9677896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460213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14858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8417634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47070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0651" y="114300"/>
            <a:ext cx="1857375" cy="4360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4" y="114300"/>
            <a:ext cx="5424487" cy="43600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91300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715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ANG Sh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153400" y="30264"/>
            <a:ext cx="914400" cy="6555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064" y="3028950"/>
            <a:ext cx="2268537" cy="16466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048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1085850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371850"/>
            <a:ext cx="5257800" cy="1314450"/>
          </a:xfrm>
        </p:spPr>
        <p:txBody>
          <a:bodyPr anchor="ctr"/>
          <a:lstStyle>
            <a:lvl1pPr marL="140494" indent="0">
              <a:buFont typeface="Gill Sans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18289944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1920520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708438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4" y="800100"/>
            <a:ext cx="3602037" cy="367426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800100"/>
            <a:ext cx="3603625" cy="367426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7379969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33841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543263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52727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538237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2074660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71874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5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793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0651" y="114300"/>
            <a:ext cx="1857375" cy="4360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4" y="114300"/>
            <a:ext cx="5424487" cy="43600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6336552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81003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6" name="Object 23"/>
          <p:cNvGraphicFramePr>
            <a:graphicFrameLocks noChangeAspect="1"/>
          </p:cNvGraphicFramePr>
          <p:nvPr userDrawn="1"/>
        </p:nvGraphicFramePr>
        <p:xfrm>
          <a:off x="7899798" y="785813"/>
          <a:ext cx="1905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190426" imgH="228571" progId="MSPhotoEd.3">
                  <p:embed/>
                </p:oleObj>
              </mc:Choice>
              <mc:Fallback>
                <p:oleObj name="Photo Editor Photo" r:id="rId2" imgW="190426" imgH="228571" progId="MSPhotoEd.3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798" y="785813"/>
                        <a:ext cx="190500" cy="17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9"/>
          <p:cNvSpPr>
            <a:spLocks noChangeArrowheads="1"/>
          </p:cNvSpPr>
          <p:nvPr userDrawn="1"/>
        </p:nvSpPr>
        <p:spPr bwMode="auto">
          <a:xfrm flipV="1">
            <a:off x="228602" y="863548"/>
            <a:ext cx="7742239" cy="4762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28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71003" tIns="35500" rIns="71003" bIns="355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 userDrawn="1"/>
        </p:nvSpPr>
        <p:spPr bwMode="auto">
          <a:xfrm>
            <a:off x="1576388" y="1223978"/>
            <a:ext cx="7772400" cy="110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003" tIns="35500" rIns="71003" bIns="35500" anchor="ctr" anchorCtr="1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>
                <a:solidFill>
                  <a:srgbClr val="151C77"/>
                </a:solidFill>
                <a:cs typeface="Arial" charset="0"/>
              </a:rPr>
              <a:t>Click to edit Master title style</a:t>
            </a:r>
          </a:p>
        </p:txBody>
      </p:sp>
      <p:pic>
        <p:nvPicPr>
          <p:cNvPr id="11" name="Picture 2" descr="C:\Users\Robert.Thorne\Desktop\3_D AFGSC shield_ no background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3" y="1671639"/>
            <a:ext cx="1671639" cy="1721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4" descr="509BW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877" y="3062290"/>
            <a:ext cx="1779985" cy="1791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Robert.Thorne\Desktop\3_D AFGSC shield_ no background.gif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1" y="57158"/>
            <a:ext cx="729855" cy="751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764563" y="3300662"/>
            <a:ext cx="4035055" cy="1314450"/>
          </a:xfrm>
        </p:spPr>
        <p:txBody>
          <a:bodyPr/>
          <a:lstStyle>
            <a:lvl1pPr marL="0" indent="0">
              <a:buFontTx/>
              <a:buNone/>
              <a:defRPr sz="1900" b="1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F1D0AF-ACAB-458F-A3DD-2A562914896F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795" y="57150"/>
            <a:ext cx="749767" cy="749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9821694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381003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381003" y="923925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 userDrawn="1"/>
        </p:nvSpPr>
        <p:spPr bwMode="auto">
          <a:xfrm>
            <a:off x="1295403" y="4842325"/>
            <a:ext cx="6553200" cy="256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003" tIns="35500" rIns="71003" bIns="35500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i="1">
                <a:solidFill>
                  <a:srgbClr val="000000"/>
                </a:solidFill>
                <a:latin typeface="Century Schoolbook" pitchFamily="18" charset="0"/>
                <a:cs typeface="Arial" charset="0"/>
              </a:rPr>
              <a:t>EXEMPLIFY EXCELLENCE!!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98500" y="4"/>
            <a:ext cx="7772400" cy="888206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4683922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A2F84F8E-79BE-4F69-9AF9-D3F8F80BA44A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976362"/>
      </p:ext>
    </p:extLst>
  </p:cSld>
  <p:clrMapOvr>
    <a:masterClrMapping/>
  </p:clrMapOvr>
  <p:transition/>
  <p:hf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6506F-DC94-4637-8AE9-C74A0CAEE810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5511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7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600"/>
            </a:lvl1pPr>
            <a:lvl2pPr marL="354994" indent="0">
              <a:buNone/>
              <a:defRPr sz="1400"/>
            </a:lvl2pPr>
            <a:lvl3pPr marL="709982" indent="0">
              <a:buNone/>
              <a:defRPr sz="1200"/>
            </a:lvl3pPr>
            <a:lvl4pPr marL="1064975" indent="0">
              <a:buNone/>
              <a:defRPr sz="1100"/>
            </a:lvl4pPr>
            <a:lvl5pPr marL="1419941" indent="0">
              <a:buNone/>
              <a:defRPr sz="1100"/>
            </a:lvl5pPr>
            <a:lvl6pPr marL="1774950" indent="0">
              <a:buNone/>
              <a:defRPr sz="1100"/>
            </a:lvl6pPr>
            <a:lvl7pPr marL="2129979" indent="0">
              <a:buNone/>
              <a:defRPr sz="1100"/>
            </a:lvl7pPr>
            <a:lvl8pPr marL="2484955" indent="0">
              <a:buNone/>
              <a:defRPr sz="1100"/>
            </a:lvl8pPr>
            <a:lvl9pPr marL="283992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0963A-B814-48D7-8E7D-278C9699ACEA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60244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224" y="1128715"/>
            <a:ext cx="4122739" cy="355758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500" y="1128715"/>
            <a:ext cx="4122737" cy="355758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228D8-9992-4240-99D6-C4EE69FF6853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727787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41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4994" indent="0">
              <a:buNone/>
              <a:defRPr sz="1600" b="1"/>
            </a:lvl2pPr>
            <a:lvl3pPr marL="709982" indent="0">
              <a:buNone/>
              <a:defRPr sz="1400" b="1"/>
            </a:lvl3pPr>
            <a:lvl4pPr marL="1064975" indent="0">
              <a:buNone/>
              <a:defRPr sz="1200" b="1"/>
            </a:lvl4pPr>
            <a:lvl5pPr marL="1419941" indent="0">
              <a:buNone/>
              <a:defRPr sz="1200" b="1"/>
            </a:lvl5pPr>
            <a:lvl6pPr marL="1774950" indent="0">
              <a:buNone/>
              <a:defRPr sz="1200" b="1"/>
            </a:lvl6pPr>
            <a:lvl7pPr marL="2129979" indent="0">
              <a:buNone/>
              <a:defRPr sz="1200" b="1"/>
            </a:lvl7pPr>
            <a:lvl8pPr marL="2484955" indent="0">
              <a:buNone/>
              <a:defRPr sz="1200" b="1"/>
            </a:lvl8pPr>
            <a:lvl9pPr marL="283992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3" y="1151341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4994" indent="0">
              <a:buNone/>
              <a:defRPr sz="1600" b="1"/>
            </a:lvl2pPr>
            <a:lvl3pPr marL="709982" indent="0">
              <a:buNone/>
              <a:defRPr sz="1400" b="1"/>
            </a:lvl3pPr>
            <a:lvl4pPr marL="1064975" indent="0">
              <a:buNone/>
              <a:defRPr sz="1200" b="1"/>
            </a:lvl4pPr>
            <a:lvl5pPr marL="1419941" indent="0">
              <a:buNone/>
              <a:defRPr sz="1200" b="1"/>
            </a:lvl5pPr>
            <a:lvl6pPr marL="1774950" indent="0">
              <a:buNone/>
              <a:defRPr sz="1200" b="1"/>
            </a:lvl6pPr>
            <a:lvl7pPr marL="2129979" indent="0">
              <a:buNone/>
              <a:defRPr sz="1200" b="1"/>
            </a:lvl7pPr>
            <a:lvl8pPr marL="2484955" indent="0">
              <a:buNone/>
              <a:defRPr sz="1200" b="1"/>
            </a:lvl8pPr>
            <a:lvl9pPr marL="283992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3" y="1631156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21C8E-9D25-46B8-9982-665E94ED19AD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32695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99B5B-6C23-400D-927C-2C100649B242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915353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EC85CF-4121-4CB2-9F6A-20AB75B95DFD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587107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04792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9"/>
            <a:ext cx="5111751" cy="438983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54994" indent="0">
              <a:buNone/>
              <a:defRPr sz="900"/>
            </a:lvl2pPr>
            <a:lvl3pPr marL="709982" indent="0">
              <a:buNone/>
              <a:defRPr sz="800"/>
            </a:lvl3pPr>
            <a:lvl4pPr marL="1064975" indent="0">
              <a:buNone/>
              <a:defRPr sz="700"/>
            </a:lvl4pPr>
            <a:lvl5pPr marL="1419941" indent="0">
              <a:buNone/>
              <a:defRPr sz="700"/>
            </a:lvl5pPr>
            <a:lvl6pPr marL="1774950" indent="0">
              <a:buNone/>
              <a:defRPr sz="700"/>
            </a:lvl6pPr>
            <a:lvl7pPr marL="2129979" indent="0">
              <a:buNone/>
              <a:defRPr sz="700"/>
            </a:lvl7pPr>
            <a:lvl8pPr marL="2484955" indent="0">
              <a:buNone/>
              <a:defRPr sz="700"/>
            </a:lvl8pPr>
            <a:lvl9pPr marL="2839927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42E65-82E1-4E9E-97DC-C775B0CE1CD3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89256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4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500"/>
            </a:lvl1pPr>
            <a:lvl2pPr marL="354994" indent="0">
              <a:buNone/>
              <a:defRPr sz="2200"/>
            </a:lvl2pPr>
            <a:lvl3pPr marL="709982" indent="0">
              <a:buNone/>
              <a:defRPr sz="1900"/>
            </a:lvl3pPr>
            <a:lvl4pPr marL="1064975" indent="0">
              <a:buNone/>
              <a:defRPr sz="1600"/>
            </a:lvl4pPr>
            <a:lvl5pPr marL="1419941" indent="0">
              <a:buNone/>
              <a:defRPr sz="1600"/>
            </a:lvl5pPr>
            <a:lvl6pPr marL="1774950" indent="0">
              <a:buNone/>
              <a:defRPr sz="1600"/>
            </a:lvl6pPr>
            <a:lvl7pPr marL="2129979" indent="0">
              <a:buNone/>
              <a:defRPr sz="1600"/>
            </a:lvl7pPr>
            <a:lvl8pPr marL="2484955" indent="0">
              <a:buNone/>
              <a:defRPr sz="1600"/>
            </a:lvl8pPr>
            <a:lvl9pPr marL="2839927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100"/>
            </a:lvl1pPr>
            <a:lvl2pPr marL="354994" indent="0">
              <a:buNone/>
              <a:defRPr sz="900"/>
            </a:lvl2pPr>
            <a:lvl3pPr marL="709982" indent="0">
              <a:buNone/>
              <a:defRPr sz="800"/>
            </a:lvl3pPr>
            <a:lvl4pPr marL="1064975" indent="0">
              <a:buNone/>
              <a:defRPr sz="700"/>
            </a:lvl4pPr>
            <a:lvl5pPr marL="1419941" indent="0">
              <a:buNone/>
              <a:defRPr sz="700"/>
            </a:lvl5pPr>
            <a:lvl6pPr marL="1774950" indent="0">
              <a:buNone/>
              <a:defRPr sz="700"/>
            </a:lvl6pPr>
            <a:lvl7pPr marL="2129979" indent="0">
              <a:buNone/>
              <a:defRPr sz="700"/>
            </a:lvl7pPr>
            <a:lvl8pPr marL="2484955" indent="0">
              <a:buNone/>
              <a:defRPr sz="700"/>
            </a:lvl8pPr>
            <a:lvl9pPr marL="2839927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53459E-ED2B-4C05-84B3-7FF67CB6784F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3363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88E77-658A-4165-A1C5-CE47DB06F555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02196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5605" y="57150"/>
            <a:ext cx="2098675" cy="4629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225" y="57150"/>
            <a:ext cx="6146800" cy="4629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6DBD6-E8FF-4219-9463-C574C5BBE6FE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722381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81003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6" name="Object 23"/>
          <p:cNvGraphicFramePr>
            <a:graphicFrameLocks noChangeAspect="1"/>
          </p:cNvGraphicFramePr>
          <p:nvPr userDrawn="1"/>
        </p:nvGraphicFramePr>
        <p:xfrm>
          <a:off x="7899798" y="785813"/>
          <a:ext cx="1905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190426" imgH="228571" progId="MSPhotoEd.3">
                  <p:embed/>
                </p:oleObj>
              </mc:Choice>
              <mc:Fallback>
                <p:oleObj name="Photo Editor Photo" r:id="rId2" imgW="190426" imgH="228571" progId="MSPhotoEd.3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798" y="785813"/>
                        <a:ext cx="190500" cy="17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9"/>
          <p:cNvSpPr>
            <a:spLocks noChangeArrowheads="1"/>
          </p:cNvSpPr>
          <p:nvPr userDrawn="1"/>
        </p:nvSpPr>
        <p:spPr bwMode="auto">
          <a:xfrm flipV="1">
            <a:off x="228602" y="863548"/>
            <a:ext cx="7742239" cy="4762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28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71003" tIns="35500" rIns="71003" bIns="355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Rectangle 6"/>
          <p:cNvSpPr txBox="1">
            <a:spLocks noChangeArrowheads="1"/>
          </p:cNvSpPr>
          <p:nvPr userDrawn="1"/>
        </p:nvSpPr>
        <p:spPr bwMode="auto">
          <a:xfrm>
            <a:off x="1576388" y="1223978"/>
            <a:ext cx="7772400" cy="110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003" tIns="35500" rIns="71003" bIns="35500" anchor="ctr" anchorCtr="1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>
                <a:solidFill>
                  <a:srgbClr val="151C77"/>
                </a:solidFill>
                <a:cs typeface="Arial" charset="0"/>
              </a:rPr>
              <a:t>Click to edit Master title style</a:t>
            </a:r>
          </a:p>
        </p:txBody>
      </p:sp>
      <p:pic>
        <p:nvPicPr>
          <p:cNvPr id="11" name="Picture 2" descr="C:\Users\Robert.Thorne\Desktop\3_D AFGSC shield_ no background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3" y="1671639"/>
            <a:ext cx="1671639" cy="1721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4" descr="509BW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877" y="3062290"/>
            <a:ext cx="1779985" cy="1791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Robert.Thorne\Desktop\3_D AFGSC shield_ no background.gif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1" y="57158"/>
            <a:ext cx="729855" cy="751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764563" y="3300662"/>
            <a:ext cx="4035055" cy="1314450"/>
          </a:xfrm>
        </p:spPr>
        <p:txBody>
          <a:bodyPr/>
          <a:lstStyle>
            <a:lvl1pPr marL="0" indent="0">
              <a:buFontTx/>
              <a:buNone/>
              <a:defRPr sz="1900" b="1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F1D0AF-ACAB-458F-A3DD-2A562914896F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795" y="57150"/>
            <a:ext cx="749767" cy="749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3442208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381003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381003" y="923925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 userDrawn="1"/>
        </p:nvSpPr>
        <p:spPr bwMode="auto">
          <a:xfrm>
            <a:off x="1295403" y="4842325"/>
            <a:ext cx="6553200" cy="256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003" tIns="35500" rIns="71003" bIns="35500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i="1">
                <a:solidFill>
                  <a:srgbClr val="000000"/>
                </a:solidFill>
                <a:latin typeface="Century Schoolbook" pitchFamily="18" charset="0"/>
                <a:cs typeface="Arial" charset="0"/>
              </a:rPr>
              <a:t>EXEMPLIFY EXCELLENCE!!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98500" y="4"/>
            <a:ext cx="7772400" cy="888206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4683922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A2F84F8E-79BE-4F69-9AF9-D3F8F80BA44A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09390"/>
      </p:ext>
    </p:extLst>
  </p:cSld>
  <p:clrMapOvr>
    <a:masterClrMapping/>
  </p:clrMapOvr>
  <p:transition/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6506F-DC94-4637-8AE9-C74A0CAEE810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109810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7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600"/>
            </a:lvl1pPr>
            <a:lvl2pPr marL="354994" indent="0">
              <a:buNone/>
              <a:defRPr sz="1400"/>
            </a:lvl2pPr>
            <a:lvl3pPr marL="709982" indent="0">
              <a:buNone/>
              <a:defRPr sz="1200"/>
            </a:lvl3pPr>
            <a:lvl4pPr marL="1064975" indent="0">
              <a:buNone/>
              <a:defRPr sz="1100"/>
            </a:lvl4pPr>
            <a:lvl5pPr marL="1419941" indent="0">
              <a:buNone/>
              <a:defRPr sz="1100"/>
            </a:lvl5pPr>
            <a:lvl6pPr marL="1774950" indent="0">
              <a:buNone/>
              <a:defRPr sz="1100"/>
            </a:lvl6pPr>
            <a:lvl7pPr marL="2129979" indent="0">
              <a:buNone/>
              <a:defRPr sz="1100"/>
            </a:lvl7pPr>
            <a:lvl8pPr marL="2484955" indent="0">
              <a:buNone/>
              <a:defRPr sz="1100"/>
            </a:lvl8pPr>
            <a:lvl9pPr marL="283992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0963A-B814-48D7-8E7D-278C9699ACEA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00855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224" y="1128715"/>
            <a:ext cx="4122739" cy="355758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500" y="1128715"/>
            <a:ext cx="4122737" cy="355758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228D8-9992-4240-99D6-C4EE69FF6853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50455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41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4994" indent="0">
              <a:buNone/>
              <a:defRPr sz="1600" b="1"/>
            </a:lvl2pPr>
            <a:lvl3pPr marL="709982" indent="0">
              <a:buNone/>
              <a:defRPr sz="1400" b="1"/>
            </a:lvl3pPr>
            <a:lvl4pPr marL="1064975" indent="0">
              <a:buNone/>
              <a:defRPr sz="1200" b="1"/>
            </a:lvl4pPr>
            <a:lvl5pPr marL="1419941" indent="0">
              <a:buNone/>
              <a:defRPr sz="1200" b="1"/>
            </a:lvl5pPr>
            <a:lvl6pPr marL="1774950" indent="0">
              <a:buNone/>
              <a:defRPr sz="1200" b="1"/>
            </a:lvl6pPr>
            <a:lvl7pPr marL="2129979" indent="0">
              <a:buNone/>
              <a:defRPr sz="1200" b="1"/>
            </a:lvl7pPr>
            <a:lvl8pPr marL="2484955" indent="0">
              <a:buNone/>
              <a:defRPr sz="1200" b="1"/>
            </a:lvl8pPr>
            <a:lvl9pPr marL="283992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3" y="1151341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4994" indent="0">
              <a:buNone/>
              <a:defRPr sz="1600" b="1"/>
            </a:lvl2pPr>
            <a:lvl3pPr marL="709982" indent="0">
              <a:buNone/>
              <a:defRPr sz="1400" b="1"/>
            </a:lvl3pPr>
            <a:lvl4pPr marL="1064975" indent="0">
              <a:buNone/>
              <a:defRPr sz="1200" b="1"/>
            </a:lvl4pPr>
            <a:lvl5pPr marL="1419941" indent="0">
              <a:buNone/>
              <a:defRPr sz="1200" b="1"/>
            </a:lvl5pPr>
            <a:lvl6pPr marL="1774950" indent="0">
              <a:buNone/>
              <a:defRPr sz="1200" b="1"/>
            </a:lvl6pPr>
            <a:lvl7pPr marL="2129979" indent="0">
              <a:buNone/>
              <a:defRPr sz="1200" b="1"/>
            </a:lvl7pPr>
            <a:lvl8pPr marL="2484955" indent="0">
              <a:buNone/>
              <a:defRPr sz="1200" b="1"/>
            </a:lvl8pPr>
            <a:lvl9pPr marL="2839927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3" y="1631156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21C8E-9D25-46B8-9982-665E94ED19AD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331476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99B5B-6C23-400D-927C-2C100649B242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294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715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 descr="ANG Shiel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153400" y="30264"/>
            <a:ext cx="914400" cy="6555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EC85CF-4121-4CB2-9F6A-20AB75B95DFD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640314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04792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9"/>
            <a:ext cx="5111751" cy="438983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54994" indent="0">
              <a:buNone/>
              <a:defRPr sz="900"/>
            </a:lvl2pPr>
            <a:lvl3pPr marL="709982" indent="0">
              <a:buNone/>
              <a:defRPr sz="800"/>
            </a:lvl3pPr>
            <a:lvl4pPr marL="1064975" indent="0">
              <a:buNone/>
              <a:defRPr sz="700"/>
            </a:lvl4pPr>
            <a:lvl5pPr marL="1419941" indent="0">
              <a:buNone/>
              <a:defRPr sz="700"/>
            </a:lvl5pPr>
            <a:lvl6pPr marL="1774950" indent="0">
              <a:buNone/>
              <a:defRPr sz="700"/>
            </a:lvl6pPr>
            <a:lvl7pPr marL="2129979" indent="0">
              <a:buNone/>
              <a:defRPr sz="700"/>
            </a:lvl7pPr>
            <a:lvl8pPr marL="2484955" indent="0">
              <a:buNone/>
              <a:defRPr sz="700"/>
            </a:lvl8pPr>
            <a:lvl9pPr marL="2839927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42E65-82E1-4E9E-97DC-C775B0CE1CD3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5028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500"/>
            </a:lvl1pPr>
            <a:lvl2pPr marL="354994" indent="0">
              <a:buNone/>
              <a:defRPr sz="2200"/>
            </a:lvl2pPr>
            <a:lvl3pPr marL="709982" indent="0">
              <a:buNone/>
              <a:defRPr sz="1900"/>
            </a:lvl3pPr>
            <a:lvl4pPr marL="1064975" indent="0">
              <a:buNone/>
              <a:defRPr sz="1600"/>
            </a:lvl4pPr>
            <a:lvl5pPr marL="1419941" indent="0">
              <a:buNone/>
              <a:defRPr sz="1600"/>
            </a:lvl5pPr>
            <a:lvl6pPr marL="1774950" indent="0">
              <a:buNone/>
              <a:defRPr sz="1600"/>
            </a:lvl6pPr>
            <a:lvl7pPr marL="2129979" indent="0">
              <a:buNone/>
              <a:defRPr sz="1600"/>
            </a:lvl7pPr>
            <a:lvl8pPr marL="2484955" indent="0">
              <a:buNone/>
              <a:defRPr sz="1600"/>
            </a:lvl8pPr>
            <a:lvl9pPr marL="2839927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100"/>
            </a:lvl1pPr>
            <a:lvl2pPr marL="354994" indent="0">
              <a:buNone/>
              <a:defRPr sz="900"/>
            </a:lvl2pPr>
            <a:lvl3pPr marL="709982" indent="0">
              <a:buNone/>
              <a:defRPr sz="800"/>
            </a:lvl3pPr>
            <a:lvl4pPr marL="1064975" indent="0">
              <a:buNone/>
              <a:defRPr sz="700"/>
            </a:lvl4pPr>
            <a:lvl5pPr marL="1419941" indent="0">
              <a:buNone/>
              <a:defRPr sz="700"/>
            </a:lvl5pPr>
            <a:lvl6pPr marL="1774950" indent="0">
              <a:buNone/>
              <a:defRPr sz="700"/>
            </a:lvl6pPr>
            <a:lvl7pPr marL="2129979" indent="0">
              <a:buNone/>
              <a:defRPr sz="700"/>
            </a:lvl7pPr>
            <a:lvl8pPr marL="2484955" indent="0">
              <a:buNone/>
              <a:defRPr sz="700"/>
            </a:lvl8pPr>
            <a:lvl9pPr marL="2839927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53459E-ED2B-4C05-84B3-7FF67CB6784F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53224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88E77-658A-4165-A1C5-CE47DB06F555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07092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5605" y="57150"/>
            <a:ext cx="2098675" cy="4629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225" y="57150"/>
            <a:ext cx="6146800" cy="4629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6DBD6-E8FF-4219-9463-C574C5BBE6FE}" type="slidenum">
              <a:rPr lang="en-US" altLang="en-US"/>
              <a:pPr/>
              <a:t>‹#›</a:t>
            </a:fld>
            <a:endParaRPr lang="en-US" altLang="en-US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0183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2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7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90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2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7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90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4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3" indent="0">
              <a:buNone/>
              <a:defRPr sz="2000" b="1"/>
            </a:lvl2pPr>
            <a:lvl3pPr marL="914285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5" indent="0">
              <a:buNone/>
              <a:defRPr sz="1600" b="1"/>
            </a:lvl6pPr>
            <a:lvl7pPr marL="2742858" indent="0">
              <a:buNone/>
              <a:defRPr sz="1600" b="1"/>
            </a:lvl7pPr>
            <a:lvl8pPr marL="3200000" indent="0">
              <a:buNone/>
              <a:defRPr sz="1600" b="1"/>
            </a:lvl8pPr>
            <a:lvl9pPr marL="36571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5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3" indent="0">
              <a:buNone/>
              <a:defRPr sz="2000" b="1"/>
            </a:lvl2pPr>
            <a:lvl3pPr marL="914285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5" indent="0">
              <a:buNone/>
              <a:defRPr sz="1600" b="1"/>
            </a:lvl6pPr>
            <a:lvl7pPr marL="2742858" indent="0">
              <a:buNone/>
              <a:defRPr sz="1600" b="1"/>
            </a:lvl7pPr>
            <a:lvl8pPr marL="3200000" indent="0">
              <a:buNone/>
              <a:defRPr sz="1600" b="1"/>
            </a:lvl8pPr>
            <a:lvl9pPr marL="365714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5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7150"/>
            <a:ext cx="9144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ANG Shield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BFF"/>
              </a:clrFrom>
              <a:clrTo>
                <a:srgbClr val="FFFB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85811" y="57150"/>
            <a:ext cx="914400" cy="8064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42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oleObject" Target="../embeddings/oleObject1.bin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54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16715-C394-45CD-A7BB-E6F2E94D319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B058-2413-47C6-9E66-EBEDD8B03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71" r:id="rId2"/>
    <p:sldLayoutId id="2147483660" r:id="rId3"/>
    <p:sldLayoutId id="2147483663" r:id="rId4"/>
    <p:sldLayoutId id="2147483772" r:id="rId5"/>
    <p:sldLayoutId id="2147483773" r:id="rId6"/>
    <p:sldLayoutId id="2147483665" r:id="rId7"/>
    <p:sldLayoutId id="2147483774" r:id="rId8"/>
    <p:sldLayoutId id="2147483775" r:id="rId9"/>
    <p:sldLayoutId id="2147483776" r:id="rId10"/>
    <p:sldLayoutId id="2147483668" r:id="rId11"/>
    <p:sldLayoutId id="2147483669" r:id="rId12"/>
    <p:sldLayoutId id="2147483777" r:id="rId13"/>
    <p:sldLayoutId id="2147483778" r:id="rId14"/>
    <p:sldLayoutId id="2147483779" r:id="rId15"/>
    <p:sldLayoutId id="2147483780" r:id="rId16"/>
    <p:sldLayoutId id="2147483672" r:id="rId17"/>
    <p:sldLayoutId id="2147483769" r:id="rId18"/>
  </p:sldLayoutIdLst>
  <p:txStyles>
    <p:titleStyle>
      <a:lvl1pPr algn="ctr" defTabSz="91428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8" indent="-342858" algn="l" defTabSz="91428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7" indent="-285717" algn="l" defTabSz="91428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8" indent="-228573" algn="l" defTabSz="91428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0" indent="-228573" algn="l" defTabSz="91428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43" indent="-228573" algn="l" defTabSz="91428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5" indent="-228573" algn="l" defTabSz="91428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0" indent="-228573" algn="l" defTabSz="91428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3" indent="-228573" algn="l" defTabSz="91428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5" indent="-228573" algn="l" defTabSz="91428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3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5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3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5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58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3" algn="l" defTabSz="9142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52601" y="114300"/>
            <a:ext cx="6575425" cy="37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800100"/>
            <a:ext cx="7358062" cy="367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268288" y="629841"/>
            <a:ext cx="8589962" cy="0"/>
          </a:xfrm>
          <a:prstGeom prst="line">
            <a:avLst/>
          </a:prstGeom>
          <a:noFill/>
          <a:ln w="63500">
            <a:solidFill>
              <a:srgbClr val="0056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250">
              <a:solidFill>
                <a:srgbClr val="000000"/>
              </a:solidFill>
              <a:sym typeface="Gill Sans" charset="0"/>
            </a:endParaRPr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268288" y="4775597"/>
            <a:ext cx="8589962" cy="0"/>
          </a:xfrm>
          <a:prstGeom prst="line">
            <a:avLst/>
          </a:prstGeom>
          <a:noFill/>
          <a:ln w="63500">
            <a:solidFill>
              <a:srgbClr val="00569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250">
              <a:solidFill>
                <a:srgbClr val="000000"/>
              </a:solidFill>
              <a:sym typeface="Gill Sans" charset="0"/>
            </a:endParaRPr>
          </a:p>
        </p:txBody>
      </p:sp>
      <p:sp>
        <p:nvSpPr>
          <p:cNvPr id="1030" name="Rectangle 6"/>
          <p:cNvSpPr>
            <a:spLocks/>
          </p:cNvSpPr>
          <p:nvPr/>
        </p:nvSpPr>
        <p:spPr bwMode="auto">
          <a:xfrm>
            <a:off x="2268539" y="4856560"/>
            <a:ext cx="46069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1430" bIns="0"/>
          <a:lstStyle/>
          <a:p>
            <a:pPr marL="21431" algn="ctr" defTabSz="482204" fontAlgn="base">
              <a:spcBef>
                <a:spcPts val="629"/>
              </a:spcBef>
              <a:spcAft>
                <a:spcPct val="0"/>
              </a:spcAft>
            </a:pPr>
            <a:r>
              <a:rPr lang="en-US" sz="1050" b="1" i="1">
                <a:solidFill>
                  <a:srgbClr val="000000"/>
                </a:solidFill>
                <a:latin typeface="Arial" charset="0"/>
                <a:cs typeface="Arial" charset="0"/>
                <a:sym typeface="Century Schoolbook" pitchFamily="18" charset="0"/>
              </a:rPr>
              <a:t>Always On Mission</a:t>
            </a:r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4300"/>
            <a:ext cx="1520825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88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ransition/>
  <p:txStyles>
    <p:titleStyle>
      <a:lvl1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+mj-lt"/>
          <a:ea typeface="+mj-ea"/>
          <a:cs typeface="+mj-cs"/>
          <a:sym typeface="Gill Sans" charset="0"/>
        </a:defRPr>
      </a:lvl1pPr>
      <a:lvl2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2pPr>
      <a:lvl3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3pPr>
      <a:lvl4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4pPr>
      <a:lvl5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5pPr>
      <a:lvl6pPr marL="3429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6pPr>
      <a:lvl7pPr marL="6858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7pPr>
      <a:lvl8pPr marL="10287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8pPr>
      <a:lvl9pPr marL="13716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9pPr>
    </p:titleStyle>
    <p:bodyStyle>
      <a:lvl1pPr marL="441722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2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676275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800">
          <a:solidFill>
            <a:schemeClr val="tx1"/>
          </a:solidFill>
          <a:latin typeface="+mn-lt"/>
          <a:sym typeface="Gill Sans" charset="0"/>
        </a:defRPr>
      </a:lvl2pPr>
      <a:lvl3pPr marL="910829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3pPr>
      <a:lvl4pPr marL="1145381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4pPr>
      <a:lvl5pPr marL="1379935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5pPr>
      <a:lvl6pPr marL="17228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6pPr>
      <a:lvl7pPr marL="20657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7pPr>
      <a:lvl8pPr marL="24086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8pPr>
      <a:lvl9pPr marL="27515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752601" y="114300"/>
            <a:ext cx="6575425" cy="3798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800100"/>
            <a:ext cx="7358062" cy="36742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268288" y="629841"/>
            <a:ext cx="8589962" cy="0"/>
          </a:xfrm>
          <a:prstGeom prst="line">
            <a:avLst/>
          </a:prstGeom>
          <a:noFill/>
          <a:ln w="63500">
            <a:solidFill>
              <a:srgbClr val="005695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50">
              <a:solidFill>
                <a:srgbClr val="000000"/>
              </a:solidFill>
              <a:sym typeface="Gill Sans" charset="0"/>
            </a:endParaRPr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268288" y="4775597"/>
            <a:ext cx="8589962" cy="0"/>
          </a:xfrm>
          <a:prstGeom prst="line">
            <a:avLst/>
          </a:prstGeom>
          <a:noFill/>
          <a:ln w="63500">
            <a:solidFill>
              <a:srgbClr val="005695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250">
              <a:solidFill>
                <a:srgbClr val="000000"/>
              </a:solidFill>
              <a:sym typeface="Gill Sans" charset="0"/>
            </a:endParaRPr>
          </a:p>
        </p:txBody>
      </p:sp>
      <p:sp>
        <p:nvSpPr>
          <p:cNvPr id="1030" name="Rectangle 6"/>
          <p:cNvSpPr>
            <a:spLocks/>
          </p:cNvSpPr>
          <p:nvPr/>
        </p:nvSpPr>
        <p:spPr bwMode="auto">
          <a:xfrm>
            <a:off x="2268539" y="4856560"/>
            <a:ext cx="4606925" cy="214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21430" bIns="0"/>
          <a:lstStyle/>
          <a:p>
            <a:pPr marL="21431" algn="ctr" defTabSz="482204" fontAlgn="base">
              <a:spcBef>
                <a:spcPts val="629"/>
              </a:spcBef>
              <a:spcAft>
                <a:spcPct val="0"/>
              </a:spcAft>
              <a:defRPr/>
            </a:pPr>
            <a:r>
              <a:rPr lang="en-US" sz="1050" b="1" i="1">
                <a:solidFill>
                  <a:srgbClr val="000000"/>
                </a:solidFill>
                <a:latin typeface="Arial" charset="0"/>
                <a:cs typeface="Arial" charset="0"/>
                <a:sym typeface="Century Schoolbook" pitchFamily="18" charset="0"/>
              </a:rPr>
              <a:t>Always On Mission</a:t>
            </a:r>
          </a:p>
        </p:txBody>
      </p:sp>
      <p:pic>
        <p:nvPicPr>
          <p:cNvPr id="1031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0339" y="114300"/>
            <a:ext cx="1520825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382000" y="4800600"/>
            <a:ext cx="533400" cy="2539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5095EC2-A34B-4571-9FF9-8D8BBC818BE2}" type="slidenum">
              <a:rPr lang="en-US" sz="105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Gill Sans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50">
              <a:solidFill>
                <a:srgbClr val="000000"/>
              </a:solidFill>
              <a:latin typeface="Arial" pitchFamily="34" charset="0"/>
              <a:cs typeface="Arial" pitchFamily="34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/>
  <p:txStyles>
    <p:titleStyle>
      <a:lvl1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+mj-lt"/>
          <a:ea typeface="+mj-ea"/>
          <a:cs typeface="+mj-cs"/>
          <a:sym typeface="Gill Sans" charset="0"/>
        </a:defRPr>
      </a:lvl1pPr>
      <a:lvl2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2pPr>
      <a:lvl3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3pPr>
      <a:lvl4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4pPr>
      <a:lvl5pPr algn="ctr" defTabSz="482204" rtl="0" eaLnBrk="0" fontAlgn="base" hangingPunct="0">
        <a:spcBef>
          <a:spcPct val="0"/>
        </a:spcBef>
        <a:spcAft>
          <a:spcPct val="0"/>
        </a:spcAft>
        <a:defRPr sz="2700">
          <a:solidFill>
            <a:srgbClr val="005695"/>
          </a:solidFill>
          <a:latin typeface="Gill Sans" charset="0"/>
          <a:sym typeface="Gill Sans" charset="0"/>
        </a:defRPr>
      </a:lvl5pPr>
      <a:lvl6pPr marL="3429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6pPr>
      <a:lvl7pPr marL="6858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7pPr>
      <a:lvl8pPr marL="10287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8pPr>
      <a:lvl9pPr marL="1371600" algn="ctr" defTabSz="482204" rtl="0" fontAlgn="base">
        <a:spcBef>
          <a:spcPct val="0"/>
        </a:spcBef>
        <a:spcAft>
          <a:spcPct val="0"/>
        </a:spcAft>
        <a:defRPr sz="2700">
          <a:solidFill>
            <a:schemeClr val="accent2"/>
          </a:solidFill>
          <a:latin typeface="Gill Sans" charset="0"/>
          <a:sym typeface="Gill Sans" charset="0"/>
        </a:defRPr>
      </a:lvl9pPr>
    </p:titleStyle>
    <p:bodyStyle>
      <a:lvl1pPr marL="441722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2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676275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800">
          <a:solidFill>
            <a:schemeClr val="tx1"/>
          </a:solidFill>
          <a:latin typeface="+mn-lt"/>
          <a:sym typeface="Gill Sans" charset="0"/>
        </a:defRPr>
      </a:lvl2pPr>
      <a:lvl3pPr marL="910829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3pPr>
      <a:lvl4pPr marL="1145381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4pPr>
      <a:lvl5pPr marL="1379935" indent="-301229" algn="l" defTabSz="482204" rtl="0" eaLnBrk="0" fontAlgn="base" hangingPunct="0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5pPr>
      <a:lvl6pPr marL="17228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6pPr>
      <a:lvl7pPr marL="20657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7pPr>
      <a:lvl8pPr marL="24086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8pPr>
      <a:lvl9pPr marL="2751535" indent="-301229" algn="l" defTabSz="482204" rtl="0" fontAlgn="base">
        <a:spcBef>
          <a:spcPct val="20000"/>
        </a:spcBef>
        <a:spcAft>
          <a:spcPct val="0"/>
        </a:spcAft>
        <a:buFont typeface="Gill Sans" charset="0"/>
        <a:buChar char="•"/>
        <a:defRPr sz="1500">
          <a:solidFill>
            <a:schemeClr val="tx1"/>
          </a:solidFill>
          <a:latin typeface="+mn-lt"/>
          <a:sym typeface="Gill Sans" charset="0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7903" y="4893469"/>
            <a:ext cx="114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003" tIns="35500" rIns="71003" bIns="3550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rgbClr val="969696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6A74361-C2A7-4406-A2C0-86400AA9D085}" type="slidenum">
              <a:rPr lang="en-US" altLang="en-US" smtClean="0"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808080"/>
              </a:solidFill>
              <a:cs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98960" y="57150"/>
            <a:ext cx="674965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003" tIns="35500" rIns="71003" bIns="355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131st Mission Support Group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381003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226" y="1128715"/>
            <a:ext cx="8397479" cy="355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003" tIns="35500" rIns="71003" bIns="355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r>
              <a:rPr lang="en-US" altLang="en-US"/>
              <a:t>2nd Bullet</a:t>
            </a:r>
          </a:p>
        </p:txBody>
      </p:sp>
      <p:graphicFrame>
        <p:nvGraphicFramePr>
          <p:cNvPr id="1031" name="Object 23"/>
          <p:cNvGraphicFramePr>
            <a:graphicFrameLocks noChangeAspect="1"/>
          </p:cNvGraphicFramePr>
          <p:nvPr userDrawn="1"/>
        </p:nvGraphicFramePr>
        <p:xfrm>
          <a:off x="7899798" y="785813"/>
          <a:ext cx="1905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14" imgW="190426" imgH="228571" progId="MSPhotoEd.3">
                  <p:embed/>
                </p:oleObj>
              </mc:Choice>
              <mc:Fallback>
                <p:oleObj name="Photo Editor Photo" r:id="rId14" imgW="190426" imgH="228571" progId="MSPhotoEd.3">
                  <p:embed/>
                  <p:pic>
                    <p:nvPicPr>
                      <p:cNvPr id="103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798" y="785813"/>
                        <a:ext cx="190500" cy="17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>
            <a:spLocks noChangeArrowheads="1"/>
          </p:cNvSpPr>
          <p:nvPr userDrawn="1"/>
        </p:nvSpPr>
        <p:spPr bwMode="auto">
          <a:xfrm flipV="1">
            <a:off x="228602" y="863548"/>
            <a:ext cx="7742239" cy="4762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28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71003" tIns="35500" rIns="71003" bIns="355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36" name="Picture 2" descr="C:\Users\Robert.Thorne\Desktop\3_D AFGSC shield_ no background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98" y="72628"/>
            <a:ext cx="729853" cy="75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683" y="72628"/>
            <a:ext cx="850117" cy="85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00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i="1" baseline="0">
          <a:solidFill>
            <a:srgbClr val="151C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5pPr>
      <a:lvl6pPr marL="354994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6pPr>
      <a:lvl7pPr marL="709982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7pPr>
      <a:lvl8pPr marL="1064975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8pPr>
      <a:lvl9pPr marL="1419941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9pPr>
    </p:titleStyle>
    <p:bodyStyle>
      <a:lvl1pPr marL="221846" indent="-221846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534966" indent="-219383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2pPr>
      <a:lvl3pPr marL="797492" indent="-173806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3pPr>
      <a:lvl4pPr marL="1242467" indent="-177505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4pPr>
      <a:lvl5pPr marL="1597459" indent="-177505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1952498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307488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2662457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017429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4994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09982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4975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19941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4950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29979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4955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9927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7903" y="4893469"/>
            <a:ext cx="114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003" tIns="35500" rIns="71003" bIns="3550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rgbClr val="969696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6A74361-C2A7-4406-A2C0-86400AA9D085}" type="slidenum">
              <a:rPr lang="en-US" altLang="en-US" smtClean="0"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808080"/>
              </a:solidFill>
              <a:cs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98960" y="57150"/>
            <a:ext cx="674965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003" tIns="35500" rIns="71003" bIns="355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131st Mission Support Group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381003" y="48387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71003" tIns="35500" rIns="71003" bIns="355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226" y="1128715"/>
            <a:ext cx="8397479" cy="355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003" tIns="35500" rIns="71003" bIns="355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0"/>
            <a:r>
              <a:rPr lang="en-US" altLang="en-US"/>
              <a:t>2nd Bullet</a:t>
            </a:r>
          </a:p>
        </p:txBody>
      </p:sp>
      <p:graphicFrame>
        <p:nvGraphicFramePr>
          <p:cNvPr id="1031" name="Object 23"/>
          <p:cNvGraphicFramePr>
            <a:graphicFrameLocks noChangeAspect="1"/>
          </p:cNvGraphicFramePr>
          <p:nvPr userDrawn="1"/>
        </p:nvGraphicFramePr>
        <p:xfrm>
          <a:off x="7899798" y="785813"/>
          <a:ext cx="1905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14" imgW="190426" imgH="228571" progId="MSPhotoEd.3">
                  <p:embed/>
                </p:oleObj>
              </mc:Choice>
              <mc:Fallback>
                <p:oleObj name="Photo Editor Photo" r:id="rId14" imgW="190426" imgH="228571" progId="MSPhotoEd.3">
                  <p:embed/>
                  <p:pic>
                    <p:nvPicPr>
                      <p:cNvPr id="103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798" y="785813"/>
                        <a:ext cx="190500" cy="17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>
            <a:spLocks noChangeArrowheads="1"/>
          </p:cNvSpPr>
          <p:nvPr userDrawn="1"/>
        </p:nvSpPr>
        <p:spPr bwMode="auto">
          <a:xfrm flipV="1">
            <a:off x="228602" y="863548"/>
            <a:ext cx="7742239" cy="4762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28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71003" tIns="35500" rIns="71003" bIns="3550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b="1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36" name="Picture 2" descr="C:\Users\Robert.Thorne\Desktop\3_D AFGSC shield_ no background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98" y="72628"/>
            <a:ext cx="729853" cy="75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683" y="72628"/>
            <a:ext cx="850117" cy="850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970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i="1" baseline="0">
          <a:solidFill>
            <a:srgbClr val="151C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5pPr>
      <a:lvl6pPr marL="354994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6pPr>
      <a:lvl7pPr marL="709982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7pPr>
      <a:lvl8pPr marL="1064975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8pPr>
      <a:lvl9pPr marL="1419941" algn="ctr" rtl="0" eaLnBrk="1" fontAlgn="base" hangingPunct="1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9pPr>
    </p:titleStyle>
    <p:bodyStyle>
      <a:lvl1pPr marL="221846" indent="-221846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534966" indent="-219383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2pPr>
      <a:lvl3pPr marL="797492" indent="-173806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3pPr>
      <a:lvl4pPr marL="1242467" indent="-177505" algn="l" rtl="0" eaLnBrk="0" fontAlgn="base" hangingPunct="0">
        <a:spcBef>
          <a:spcPct val="2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+mn-lt"/>
        </a:defRPr>
      </a:lvl4pPr>
      <a:lvl5pPr marL="1597459" indent="-177505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1952498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307488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2662457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017429" indent="-177505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4994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09982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4975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19941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4950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29979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4955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9927" algn="l" defTabSz="70998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bdg.org/ang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ark.phillips.18@us.af.mi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dennis.white.8@us.af.mil" TargetMode="External"/><Relationship Id="rId4" Type="http://schemas.openxmlformats.org/officeDocument/2006/relationships/hyperlink" Target="mailto:joseph.bernier.1@us.af.m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674271" y="125414"/>
            <a:ext cx="5753363" cy="484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3" name="Title 1"/>
          <p:cNvSpPr>
            <a:spLocks noGrp="1"/>
          </p:cNvSpPr>
          <p:nvPr>
            <p:ph type="ctrTitle"/>
          </p:nvPr>
        </p:nvSpPr>
        <p:spPr>
          <a:xfrm>
            <a:off x="662314" y="572286"/>
            <a:ext cx="7772400" cy="4000500"/>
          </a:xfrm>
        </p:spPr>
        <p:txBody>
          <a:bodyPr>
            <a:normAutofit/>
          </a:bodyPr>
          <a:lstStyle/>
          <a:p>
            <a:r>
              <a:rPr lang="en-US" sz="5400" b="1" dirty="0"/>
              <a:t>Jefferson Barracks </a:t>
            </a:r>
            <a:br>
              <a:rPr lang="en-US" sz="5400" b="1" dirty="0"/>
            </a:br>
            <a:r>
              <a:rPr lang="en-US" sz="5400" b="1" dirty="0"/>
              <a:t>Air National Guard Station</a:t>
            </a:r>
            <a:endParaRPr lang="en-US" sz="7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616C0C-0C0D-E3C4-1D71-A79A0199D0A5}"/>
              </a:ext>
            </a:extLst>
          </p:cNvPr>
          <p:cNvSpPr txBox="1"/>
          <p:nvPr/>
        </p:nvSpPr>
        <p:spPr>
          <a:xfrm>
            <a:off x="6800370" y="4248048"/>
            <a:ext cx="19613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MSgt Joe Bernier</a:t>
            </a:r>
          </a:p>
          <a:p>
            <a:r>
              <a:rPr lang="en-US" dirty="0"/>
              <a:t>Contracting Officer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B0C-C77C-AF01-DF03-3309C3AC9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32E3C-FEFC-AD47-8359-16EB8EDDF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Air National Guard</a:t>
            </a:r>
          </a:p>
          <a:p>
            <a:pPr lvl="1"/>
            <a:r>
              <a:rPr lang="en-US" dirty="0"/>
              <a:t>131st Bomb Wing, Whiteman Air Force Base</a:t>
            </a:r>
          </a:p>
          <a:p>
            <a:pPr lvl="2"/>
            <a:r>
              <a:rPr lang="en-US" dirty="0"/>
              <a:t>131st Mission Support Group, Jefferson Barracks</a:t>
            </a:r>
          </a:p>
          <a:p>
            <a:pPr lvl="3"/>
            <a:r>
              <a:rPr lang="en-US" dirty="0"/>
              <a:t>Base Contracting Office, Jefferson Barracks</a:t>
            </a:r>
          </a:p>
          <a:p>
            <a:r>
              <a:rPr lang="en-US" dirty="0"/>
              <a:t>Dept. of the Army</a:t>
            </a:r>
          </a:p>
          <a:p>
            <a:pPr lvl="1"/>
            <a:r>
              <a:rPr lang="en-US" dirty="0"/>
              <a:t>National Guard Bureau</a:t>
            </a:r>
          </a:p>
          <a:p>
            <a:pPr lvl="2"/>
            <a:r>
              <a:rPr lang="en-US" dirty="0"/>
              <a:t>U.S. Property &amp; Fiscal Officer for Missouri</a:t>
            </a:r>
          </a:p>
          <a:p>
            <a:pPr lvl="3"/>
            <a:r>
              <a:rPr lang="en-US" dirty="0"/>
              <a:t>Jefferson Barracks Base Contracting Office (W50S8K)</a:t>
            </a:r>
          </a:p>
          <a:p>
            <a:pPr lvl="3"/>
            <a:r>
              <a:rPr lang="en-US" dirty="0"/>
              <a:t>Rosecrans ANG Base Contracting Office (W50S7G)</a:t>
            </a:r>
          </a:p>
          <a:p>
            <a:pPr lvl="3"/>
            <a:r>
              <a:rPr lang="en-US" dirty="0"/>
              <a:t>Army National Guard Purchasing &amp; Contracting (W912NS)</a:t>
            </a:r>
          </a:p>
        </p:txBody>
      </p:sp>
    </p:spTree>
    <p:extLst>
      <p:ext uri="{BB962C8B-B14F-4D97-AF65-F5344CB8AC3E}">
        <p14:creationId xmlns:p14="http://schemas.microsoft.com/office/powerpoint/2010/main" val="59578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612BA-ECA6-0505-FE90-E0C30F0F5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NAICS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694A7-200D-BD0E-2D51-35F0DE187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236220 – Commercial and Institutional Building Construction ($45M)</a:t>
            </a:r>
          </a:p>
          <a:p>
            <a:r>
              <a:rPr lang="en-US" sz="2800" dirty="0"/>
              <a:t>238160 – Roofing Contractors ($19M)</a:t>
            </a:r>
          </a:p>
          <a:p>
            <a:r>
              <a:rPr lang="en-US" sz="2800" dirty="0"/>
              <a:t>238210 – Electrical Contractors ($19M)</a:t>
            </a:r>
          </a:p>
          <a:p>
            <a:r>
              <a:rPr lang="en-US" sz="2800" dirty="0"/>
              <a:t>238220 – Plumbing &amp; HVAC Contractors ($19M)</a:t>
            </a:r>
          </a:p>
        </p:txBody>
      </p:sp>
    </p:spTree>
    <p:extLst>
      <p:ext uri="{BB962C8B-B14F-4D97-AF65-F5344CB8AC3E}">
        <p14:creationId xmlns:p14="http://schemas.microsoft.com/office/powerpoint/2010/main" val="286302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7D166-BEA8-3058-99FA-ECA8B27AA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71707-E2F6-5656-61CD-886227AB3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Single Award SRM IDIQ (</a:t>
            </a:r>
            <a:r>
              <a:rPr lang="en-US" i="1" dirty="0"/>
              <a:t>ends Sep 2030</a:t>
            </a:r>
            <a:r>
              <a:rPr lang="en-US" dirty="0"/>
              <a:t>)</a:t>
            </a:r>
          </a:p>
          <a:p>
            <a:r>
              <a:rPr lang="en-US" dirty="0"/>
              <a:t>Local Architect-Engineer IDIQ (</a:t>
            </a:r>
            <a:r>
              <a:rPr lang="en-US" i="1" dirty="0"/>
              <a:t>ends Oct 2027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Partnership with Whiteman Air Force Base, MO</a:t>
            </a:r>
          </a:p>
          <a:p>
            <a:r>
              <a:rPr lang="en-US" dirty="0"/>
              <a:t>Air Force NEXT Architect-Engineer IDIQ</a:t>
            </a:r>
          </a:p>
          <a:p>
            <a:r>
              <a:rPr lang="en-US" dirty="0"/>
              <a:t>National Guard Bureau Architect-Engineer IDIQs</a:t>
            </a:r>
          </a:p>
          <a:p>
            <a:r>
              <a:rPr lang="en-US" dirty="0"/>
              <a:t>Future: Trade-Specific IDIQs and/or BPAs</a:t>
            </a:r>
          </a:p>
        </p:txBody>
      </p:sp>
    </p:spTree>
    <p:extLst>
      <p:ext uri="{BB962C8B-B14F-4D97-AF65-F5344CB8AC3E}">
        <p14:creationId xmlns:p14="http://schemas.microsoft.com/office/powerpoint/2010/main" val="262697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4A029-ABA3-80FE-26F1-3E8B2D6A6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Architect-Engineer Contracting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FBA13-5FF7-F8EB-28FB-0039F047D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Whole Building Design Guide – ANG Page</a:t>
            </a:r>
          </a:p>
          <a:p>
            <a:pPr lvl="1"/>
            <a:r>
              <a:rPr lang="en-US" dirty="0">
                <a:hlinkClick r:id="rId2"/>
              </a:rPr>
              <a:t>https://www.wbdg.org/ang</a:t>
            </a:r>
            <a:endParaRPr lang="en-US" dirty="0"/>
          </a:p>
          <a:p>
            <a:r>
              <a:rPr lang="en-US" dirty="0"/>
              <a:t>ANG Engineering Technical Letters (ANG ETLs)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47538B8-F8E6-96AC-7BF7-9D8BC8556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042831"/>
              </p:ext>
            </p:extLst>
          </p:nvPr>
        </p:nvGraphicFramePr>
        <p:xfrm>
          <a:off x="457200" y="2897387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6938">
                  <a:extLst>
                    <a:ext uri="{9D8B030D-6E8A-4147-A177-3AD203B41FA5}">
                      <a16:colId xmlns:a16="http://schemas.microsoft.com/office/drawing/2014/main" val="2171611324"/>
                    </a:ext>
                  </a:extLst>
                </a:gridCol>
                <a:gridCol w="2151143">
                  <a:extLst>
                    <a:ext uri="{9D8B030D-6E8A-4147-A177-3AD203B41FA5}">
                      <a16:colId xmlns:a16="http://schemas.microsoft.com/office/drawing/2014/main" val="37690351"/>
                    </a:ext>
                  </a:extLst>
                </a:gridCol>
                <a:gridCol w="2371519">
                  <a:extLst>
                    <a:ext uri="{9D8B030D-6E8A-4147-A177-3AD203B41FA5}">
                      <a16:colId xmlns:a16="http://schemas.microsoft.com/office/drawing/2014/main" val="6874377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Design 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Air Force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09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Concept Proposal (15%)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Title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 A-1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81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Schematic Design (35%)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 A-2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339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Design (65%, 95%, 100%)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Types B-1, B-2, B-3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12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Construction Inspection &amp; Oversight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Title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Type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165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190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D8BC3-6E2D-766A-EA8B-4ABDF068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Procurement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3393F-B29F-BEC0-3518-6B4BD1BB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October: Fiscal Year Forecast Published to SAM</a:t>
            </a:r>
          </a:p>
          <a:p>
            <a:pPr lvl="1"/>
            <a:r>
              <a:rPr lang="en-US" sz="2400" dirty="0"/>
              <a:t>SAM.gov: Notice ID# </a:t>
            </a:r>
            <a:r>
              <a:rPr lang="en-US" sz="2400" b="1" dirty="0">
                <a:solidFill>
                  <a:srgbClr val="FF0000"/>
                </a:solidFill>
              </a:rPr>
              <a:t>JB2601</a:t>
            </a:r>
          </a:p>
          <a:p>
            <a:r>
              <a:rPr lang="en-US" sz="2800" dirty="0"/>
              <a:t>Solicitation Types</a:t>
            </a:r>
          </a:p>
          <a:p>
            <a:pPr lvl="1"/>
            <a:r>
              <a:rPr lang="en-US" sz="2400" dirty="0"/>
              <a:t>≤$9M: Commercial Construction Request for Quote</a:t>
            </a:r>
          </a:p>
          <a:p>
            <a:pPr lvl="1"/>
            <a:r>
              <a:rPr lang="en-US" sz="2400" dirty="0"/>
              <a:t>&gt;$9M: Invitation for Bid or Request for Proposal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982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6DF0A-72D1-096C-CC70-5C6BDF28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Fiscal Year Forecast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A1EE76-A47F-9F10-3F44-D374CB677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511335"/>
              </p:ext>
            </p:extLst>
          </p:nvPr>
        </p:nvGraphicFramePr>
        <p:xfrm>
          <a:off x="598636" y="1289050"/>
          <a:ext cx="7946728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311">
                  <a:extLst>
                    <a:ext uri="{9D8B030D-6E8A-4147-A177-3AD203B41FA5}">
                      <a16:colId xmlns:a16="http://schemas.microsoft.com/office/drawing/2014/main" val="1204217748"/>
                    </a:ext>
                  </a:extLst>
                </a:gridCol>
                <a:gridCol w="3749698">
                  <a:extLst>
                    <a:ext uri="{9D8B030D-6E8A-4147-A177-3AD203B41FA5}">
                      <a16:colId xmlns:a16="http://schemas.microsoft.com/office/drawing/2014/main" val="1588428769"/>
                    </a:ext>
                  </a:extLst>
                </a:gridCol>
                <a:gridCol w="1540414">
                  <a:extLst>
                    <a:ext uri="{9D8B030D-6E8A-4147-A177-3AD203B41FA5}">
                      <a16:colId xmlns:a16="http://schemas.microsoft.com/office/drawing/2014/main" val="4070797935"/>
                    </a:ext>
                  </a:extLst>
                </a:gridCol>
                <a:gridCol w="1288305">
                  <a:extLst>
                    <a:ext uri="{9D8B030D-6E8A-4147-A177-3AD203B41FA5}">
                      <a16:colId xmlns:a16="http://schemas.microsoft.com/office/drawing/2014/main" val="14665851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Project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Magnitude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Solicitation Release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1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LTUY202005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Construct Vehicle Ops Covered Parking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$1M - $2M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FY26 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7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LTUY202057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Repair Roof &amp; Siding, Bldg. 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$500K - $750K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FY26 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40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LTUY232044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Dormer Repair, Bldg. 1, 28 &amp;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$25K - $100K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FY26 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027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LTUY242008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Shower Stalls, Bldg. 28 &amp; 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&lt;$25K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FY26 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260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LTUY252017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Repair Bldg. 50 (Interior Renovation)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$25K - $100K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FY26 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39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LTUY252022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Repair Automatic Transfer Switch, Bldg. 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&lt;$25K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FY26 Q3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225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441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B142-0970-B67B-7B3F-9C42FBC37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Forecast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DB46878-074E-16BA-D180-9DAA068F54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901345"/>
              </p:ext>
            </p:extLst>
          </p:nvPr>
        </p:nvGraphicFramePr>
        <p:xfrm>
          <a:off x="457200" y="120015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247">
                  <a:extLst>
                    <a:ext uri="{9D8B030D-6E8A-4147-A177-3AD203B41FA5}">
                      <a16:colId xmlns:a16="http://schemas.microsoft.com/office/drawing/2014/main" val="714342719"/>
                    </a:ext>
                  </a:extLst>
                </a:gridCol>
                <a:gridCol w="4312153">
                  <a:extLst>
                    <a:ext uri="{9D8B030D-6E8A-4147-A177-3AD203B41FA5}">
                      <a16:colId xmlns:a16="http://schemas.microsoft.com/office/drawing/2014/main" val="94183293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813301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Fiscal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Magnitude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390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Repair Roofs, Bldg. 25, 26 &amp;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$1M - $2M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187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Security Police Bldg. Renovation (UMMC)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$4M - $6M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94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Parking Lot &amp; Sherman </a:t>
                      </a:r>
                      <a:r>
                        <a:rPr lang="en-US" dirty="0" err="1"/>
                        <a:t>Pavments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$750K - $1.5M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062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Air Operations Group Facility (MILCON)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$30M - $40M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349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Repair Roof, Bldg.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$250K - $500K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428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Chiller, Bldg.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$250K - $350K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35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Construct Firing Range (UMMC)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$5M - $10M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006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Base Warehouse (MILCON)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$10M - $12M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557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Multiple ECP Projects (UMMC)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$3M - $5M 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738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472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2F4C3-0588-CB27-E415-FEA1DDCE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Contracting Office POCs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37E41-27E7-6A81-28CD-FE6FC1BD8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Base Contracting Officer: SMSgt Mark Phillips</a:t>
            </a:r>
          </a:p>
          <a:p>
            <a:pPr lvl="1"/>
            <a:r>
              <a:rPr lang="en-US" dirty="0">
                <a:hlinkClick r:id="rId3"/>
              </a:rPr>
              <a:t>mark.phillips.18@us.af.mil</a:t>
            </a:r>
            <a:endParaRPr lang="en-US" dirty="0"/>
          </a:p>
          <a:p>
            <a:pPr lvl="1"/>
            <a:r>
              <a:rPr lang="en-US" dirty="0"/>
              <a:t>(314) 527-8031</a:t>
            </a:r>
          </a:p>
          <a:p>
            <a:r>
              <a:rPr lang="en-US" dirty="0"/>
              <a:t>Contracting Officer: MSgt Joe Bernier</a:t>
            </a:r>
          </a:p>
          <a:p>
            <a:pPr lvl="1"/>
            <a:r>
              <a:rPr lang="en-US" dirty="0">
                <a:hlinkClick r:id="rId4"/>
              </a:rPr>
              <a:t>joseph.bernier.1@us.af.mil</a:t>
            </a:r>
            <a:endParaRPr lang="en-US" dirty="0"/>
          </a:p>
          <a:p>
            <a:pPr lvl="1"/>
            <a:r>
              <a:rPr lang="en-US" dirty="0"/>
              <a:t>(314) 527-8033</a:t>
            </a:r>
          </a:p>
          <a:p>
            <a:r>
              <a:rPr lang="en-US" dirty="0"/>
              <a:t>Contract Specialist: Mr. Alan White</a:t>
            </a:r>
          </a:p>
          <a:p>
            <a:pPr lvl="1"/>
            <a:r>
              <a:rPr lang="en-US" dirty="0">
                <a:hlinkClick r:id="rId5"/>
              </a:rPr>
              <a:t>dennis.white.8@us.af.mil</a:t>
            </a:r>
            <a:endParaRPr lang="en-US" dirty="0"/>
          </a:p>
          <a:p>
            <a:pPr lvl="1"/>
            <a:r>
              <a:rPr lang="en-US" dirty="0"/>
              <a:t>(314) 527-8707</a:t>
            </a:r>
          </a:p>
        </p:txBody>
      </p:sp>
    </p:spTree>
    <p:extLst>
      <p:ext uri="{BB962C8B-B14F-4D97-AF65-F5344CB8AC3E}">
        <p14:creationId xmlns:p14="http://schemas.microsoft.com/office/powerpoint/2010/main" val="22692201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 PPT (External) Template">
  <a:themeElements>
    <a:clrScheme name="ANG PPT (External)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G PPT (External) Template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sym typeface="Gill Sans" charset="0"/>
          </a:defRPr>
        </a:defPPr>
      </a:lstStyle>
    </a:lnDef>
  </a:objectDefaults>
  <a:extraClrSchemeLst>
    <a:extraClrScheme>
      <a:clrScheme name="ANG PPT (External)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NG PPT (External) Template">
  <a:themeElements>
    <a:clrScheme name="ANG PPT (External)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G PPT (External) Template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sym typeface="Gill Sans" charset="0"/>
          </a:defRPr>
        </a:defPPr>
      </a:lstStyle>
    </a:lnDef>
  </a:objectDefaults>
  <a:extraClrSchemeLst>
    <a:extraClrScheme>
      <a:clrScheme name="ANG PPT (External)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Theme1">
  <a:themeElements>
    <a:clrScheme name="5th Bomb Wing template 4">
      <a:dk1>
        <a:srgbClr val="000000"/>
      </a:dk1>
      <a:lt1>
        <a:srgbClr val="FFFFFF"/>
      </a:lt1>
      <a:dk2>
        <a:srgbClr val="151C77"/>
      </a:dk2>
      <a:lt2>
        <a:srgbClr val="808080"/>
      </a:lt2>
      <a:accent1>
        <a:srgbClr val="FFFF00"/>
      </a:accent1>
      <a:accent2>
        <a:srgbClr val="008000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7300"/>
      </a:accent6>
      <a:hlink>
        <a:srgbClr val="0000FF"/>
      </a:hlink>
      <a:folHlink>
        <a:srgbClr val="FF0000"/>
      </a:folHlink>
    </a:clrScheme>
    <a:fontScheme name="5th Bomb Wing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th Bomb Wing template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th Bomb Wing template 2">
        <a:dk1>
          <a:srgbClr val="000000"/>
        </a:dk1>
        <a:lt1>
          <a:srgbClr val="FFFFFF"/>
        </a:lt1>
        <a:dk2>
          <a:srgbClr val="151C77"/>
        </a:dk2>
        <a:lt2>
          <a:srgbClr val="808080"/>
        </a:lt2>
        <a:accent1>
          <a:srgbClr val="FF99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007300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th Bomb Wing template 3">
        <a:dk1>
          <a:srgbClr val="000000"/>
        </a:dk1>
        <a:lt1>
          <a:srgbClr val="FFFFFF"/>
        </a:lt1>
        <a:dk2>
          <a:srgbClr val="151C77"/>
        </a:dk2>
        <a:lt2>
          <a:srgbClr val="808080"/>
        </a:lt2>
        <a:accent1>
          <a:srgbClr val="FFFF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007300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th Bomb Wing template 4">
        <a:dk1>
          <a:srgbClr val="000000"/>
        </a:dk1>
        <a:lt1>
          <a:srgbClr val="FFFFFF"/>
        </a:lt1>
        <a:dk2>
          <a:srgbClr val="151C77"/>
        </a:dk2>
        <a:lt2>
          <a:srgbClr val="808080"/>
        </a:lt2>
        <a:accent1>
          <a:srgbClr val="FFFF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0073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Theme1">
  <a:themeElements>
    <a:clrScheme name="5th Bomb Wing template 4">
      <a:dk1>
        <a:srgbClr val="000000"/>
      </a:dk1>
      <a:lt1>
        <a:srgbClr val="FFFFFF"/>
      </a:lt1>
      <a:dk2>
        <a:srgbClr val="151C77"/>
      </a:dk2>
      <a:lt2>
        <a:srgbClr val="808080"/>
      </a:lt2>
      <a:accent1>
        <a:srgbClr val="FFFF00"/>
      </a:accent1>
      <a:accent2>
        <a:srgbClr val="008000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7300"/>
      </a:accent6>
      <a:hlink>
        <a:srgbClr val="0000FF"/>
      </a:hlink>
      <a:folHlink>
        <a:srgbClr val="FF0000"/>
      </a:folHlink>
    </a:clrScheme>
    <a:fontScheme name="5th Bomb Wing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th Bomb Wing template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th Bomb Wing template 2">
        <a:dk1>
          <a:srgbClr val="000000"/>
        </a:dk1>
        <a:lt1>
          <a:srgbClr val="FFFFFF"/>
        </a:lt1>
        <a:dk2>
          <a:srgbClr val="151C77"/>
        </a:dk2>
        <a:lt2>
          <a:srgbClr val="808080"/>
        </a:lt2>
        <a:accent1>
          <a:srgbClr val="FF99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007300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th Bomb Wing template 3">
        <a:dk1>
          <a:srgbClr val="000000"/>
        </a:dk1>
        <a:lt1>
          <a:srgbClr val="FFFFFF"/>
        </a:lt1>
        <a:dk2>
          <a:srgbClr val="151C77"/>
        </a:dk2>
        <a:lt2>
          <a:srgbClr val="808080"/>
        </a:lt2>
        <a:accent1>
          <a:srgbClr val="FFFF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007300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th Bomb Wing template 4">
        <a:dk1>
          <a:srgbClr val="000000"/>
        </a:dk1>
        <a:lt1>
          <a:srgbClr val="FFFFFF"/>
        </a:lt1>
        <a:dk2>
          <a:srgbClr val="151C77"/>
        </a:dk2>
        <a:lt2>
          <a:srgbClr val="808080"/>
        </a:lt2>
        <a:accent1>
          <a:srgbClr val="FFFF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0073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32F2B1DD6DB45AF6ADC4460B1F4AF" ma:contentTypeVersion="17" ma:contentTypeDescription="Create a new document." ma:contentTypeScope="" ma:versionID="00be240c4274297ae14bb0df4bbdf899">
  <xsd:schema xmlns:xsd="http://www.w3.org/2001/XMLSchema" xmlns:xs="http://www.w3.org/2001/XMLSchema" xmlns:p="http://schemas.microsoft.com/office/2006/metadata/properties" xmlns:ns1="http://schemas.microsoft.com/sharepoint/v3" xmlns:ns2="6dec841d-d947-494f-a199-dd02288645a9" xmlns:ns3="b2048ed6-6005-4693-913d-fe53787634e7" targetNamespace="http://schemas.microsoft.com/office/2006/metadata/properties" ma:root="true" ma:fieldsID="e71ee0d49a9b56373f4f73b82b6a7ae7" ns1:_="" ns2:_="" ns3:_="">
    <xsd:import namespace="http://schemas.microsoft.com/sharepoint/v3"/>
    <xsd:import namespace="6dec841d-d947-494f-a199-dd02288645a9"/>
    <xsd:import namespace="b2048ed6-6005-4693-913d-fe53787634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ec841d-d947-494f-a199-dd02288645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48ed6-6005-4693-913d-fe53787634e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715ce56-3715-4476-8c7a-599165108f35}" ma:internalName="TaxCatchAll" ma:showField="CatchAllData" ma:web="b2048ed6-6005-4693-913d-fe53787634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2048ed6-6005-4693-913d-fe53787634e7">
      <UserInfo>
        <DisplayName>HILL, JENNIFER L SMSgt USAF ANG 131 BW/CPTF/FMFS</DisplayName>
        <AccountId>25</AccountId>
        <AccountType/>
      </UserInfo>
      <UserInfo>
        <DisplayName>PAULEY, MARY A MSgt USAF AFGSC 131 BW/CPTF</DisplayName>
        <AccountId>120</AccountId>
        <AccountType/>
      </UserInfo>
      <UserInfo>
        <DisplayName>RADTKE, BRADLEY W Lt Col USAF ANG 131 FM/CPTF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  <lcf76f155ced4ddcb4097134ff3c332f xmlns="6dec841d-d947-494f-a199-dd02288645a9">
      <Terms xmlns="http://schemas.microsoft.com/office/infopath/2007/PartnerControls"/>
    </lcf76f155ced4ddcb4097134ff3c332f>
    <TaxCatchAll xmlns="b2048ed6-6005-4693-913d-fe53787634e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FAE759-7706-4AF8-9320-82D32B83A0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ec841d-d947-494f-a199-dd02288645a9"/>
    <ds:schemaRef ds:uri="b2048ed6-6005-4693-913d-fe53787634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137CF4-F943-49A2-80E7-2DECB0F7401E}">
  <ds:schemaRefs>
    <ds:schemaRef ds:uri="6dec841d-d947-494f-a199-dd02288645a9"/>
    <ds:schemaRef ds:uri="b2048ed6-6005-4693-913d-fe53787634e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0ECAAB9-44AE-4ACA-9C09-1D6F26B374B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824</Words>
  <Application>Microsoft Office PowerPoint</Application>
  <PresentationFormat>On-screen Show (16:9)</PresentationFormat>
  <Paragraphs>142</Paragraphs>
  <Slides>9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Century Schoolbook</vt:lpstr>
      <vt:lpstr>Gill Sans</vt:lpstr>
      <vt:lpstr>Wingdings</vt:lpstr>
      <vt:lpstr>Office Theme</vt:lpstr>
      <vt:lpstr>ANG PPT (External) Template</vt:lpstr>
      <vt:lpstr>1_ANG PPT (External) Template</vt:lpstr>
      <vt:lpstr>6_Theme1</vt:lpstr>
      <vt:lpstr>7_Theme1</vt:lpstr>
      <vt:lpstr>Photo Editor Photo</vt:lpstr>
      <vt:lpstr>Jefferson Barracks  Air National Guard Station</vt:lpstr>
      <vt:lpstr>Organization</vt:lpstr>
      <vt:lpstr>Construction NAICS</vt:lpstr>
      <vt:lpstr>Long-Term Contracts</vt:lpstr>
      <vt:lpstr>Architect-Engineer Contracting</vt:lpstr>
      <vt:lpstr>Annual Procurement Overview</vt:lpstr>
      <vt:lpstr>Current Fiscal Year Forecast</vt:lpstr>
      <vt:lpstr>Long-Term Forecast</vt:lpstr>
      <vt:lpstr>Contracting Office POCs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Pre-Bid Slides</dc:title>
  <dc:creator>joseph.bernier.1@us.af.mil</dc:creator>
  <cp:lastModifiedBy>BERNIER, JOSEPH P MSgt USAF ANG 131 MSG/MSC</cp:lastModifiedBy>
  <cp:revision>1</cp:revision>
  <cp:lastPrinted>2022-01-07T15:52:41Z</cp:lastPrinted>
  <dcterms:created xsi:type="dcterms:W3CDTF">2012-01-07T20:40:49Z</dcterms:created>
  <dcterms:modified xsi:type="dcterms:W3CDTF">2026-04-07T19:59:12Z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0x010100C6332F2B1DD6DB45AF6ADC4460B1F4AF</vt:lpwstr>
  </property>
  <property fmtid="{D5CDD505-2E9C-101B-9397-08002B2CF9AE}" pid="3" name="MediaServiceImageTags">
    <vt:lpwstr/>
  </property>
</Properties>
</file>