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5"/>
    <p:sldMasterId id="2147483664" r:id="rId6"/>
    <p:sldMasterId id="2147483676" r:id="rId7"/>
    <p:sldMasterId id="2147483683" r:id="rId8"/>
  </p:sldMasterIdLst>
  <p:notesMasterIdLst>
    <p:notesMasterId r:id="rId21"/>
  </p:notesMasterIdLst>
  <p:sldIdLst>
    <p:sldId id="392" r:id="rId9"/>
    <p:sldId id="368" r:id="rId10"/>
    <p:sldId id="369" r:id="rId11"/>
    <p:sldId id="391" r:id="rId12"/>
    <p:sldId id="371" r:id="rId13"/>
    <p:sldId id="380" r:id="rId14"/>
    <p:sldId id="381" r:id="rId15"/>
    <p:sldId id="388" r:id="rId16"/>
    <p:sldId id="386" r:id="rId17"/>
    <p:sldId id="393" r:id="rId18"/>
    <p:sldId id="384" r:id="rId19"/>
    <p:sldId id="38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BCDDE"/>
    <a:srgbClr val="FF9900"/>
    <a:srgbClr val="FF9966"/>
    <a:srgbClr val="92D050"/>
    <a:srgbClr val="FF66CC"/>
    <a:srgbClr val="FF6699"/>
    <a:srgbClr val="990099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18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8F5CEF-93F7-4623-833C-8B0E81D0BA70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BDBC3-79B1-43EB-9B30-A05DBCBC0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54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161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3568752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712" y="25400"/>
            <a:ext cx="6867143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475" y="1327150"/>
            <a:ext cx="8482013" cy="4817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869417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theme" Target="../theme/theme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379413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pic>
        <p:nvPicPr>
          <p:cNvPr id="3075" name="Picture 25" descr="AM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50" y="93663"/>
            <a:ext cx="7937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26" descr="18 AF Color Emble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413" y="257175"/>
            <a:ext cx="7826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7" descr="375aw 3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600" y="427038"/>
            <a:ext cx="768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28" descr="a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138"/>
            <a:ext cx="1122363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Rectangle 8"/>
          <p:cNvSpPr txBox="1">
            <a:spLocks noChangeArrowheads="1"/>
          </p:cNvSpPr>
          <p:nvPr/>
        </p:nvSpPr>
        <p:spPr bwMode="auto">
          <a:xfrm>
            <a:off x="0" y="587375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 b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2800" b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2800" b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2800" b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28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i="1" dirty="0"/>
              <a:t>AMC’s Flagship Wing…Execute Rapid Global Mobility</a:t>
            </a:r>
          </a:p>
        </p:txBody>
      </p:sp>
      <p:sp>
        <p:nvSpPr>
          <p:cNvPr id="3080" name="Line 4"/>
          <p:cNvSpPr>
            <a:spLocks noChangeShapeType="1"/>
          </p:cNvSpPr>
          <p:nvPr/>
        </p:nvSpPr>
        <p:spPr bwMode="auto">
          <a:xfrm>
            <a:off x="417513" y="6184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232582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 kern="1200">
          <a:solidFill>
            <a:srgbClr val="000066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 kern="1200">
          <a:solidFill>
            <a:srgbClr val="000066"/>
          </a:solidFill>
          <a:latin typeface="+mn-lt"/>
          <a:ea typeface="+mn-ea"/>
          <a:cs typeface="+mn-cs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 kern="1200">
          <a:solidFill>
            <a:srgbClr val="000066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 kern="1200">
          <a:solidFill>
            <a:srgbClr val="000066"/>
          </a:solidFill>
          <a:latin typeface="+mn-lt"/>
          <a:ea typeface="+mn-ea"/>
          <a:cs typeface="+mn-cs"/>
        </a:defRPr>
      </a:lvl4pPr>
      <a:lvl5pPr marL="17145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/>
        </p:nvSpPr>
        <p:spPr bwMode="auto">
          <a:xfrm>
            <a:off x="379413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3399"/>
              </a:solidFill>
            </a:endParaRP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5" y="1327150"/>
            <a:ext cx="8482013" cy="478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147763" y="25400"/>
            <a:ext cx="68548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9" name="Picture 25" descr="AMC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50" y="93663"/>
            <a:ext cx="793750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26" descr="18 AF Color Emblem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413" y="257175"/>
            <a:ext cx="782637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27" descr="375aw 3D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600" y="427038"/>
            <a:ext cx="76835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8" descr="af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4138"/>
            <a:ext cx="11207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Line 4"/>
          <p:cNvSpPr>
            <a:spLocks noChangeShapeType="1"/>
          </p:cNvSpPr>
          <p:nvPr userDrawn="1"/>
        </p:nvSpPr>
        <p:spPr bwMode="auto">
          <a:xfrm>
            <a:off x="417513" y="6184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solidFill>
                <a:srgbClr val="003399"/>
              </a:solidFill>
            </a:endParaRPr>
          </a:p>
        </p:txBody>
      </p:sp>
      <p:sp>
        <p:nvSpPr>
          <p:cNvPr id="1034" name="Rectangle 8"/>
          <p:cNvSpPr txBox="1">
            <a:spLocks noChangeArrowheads="1"/>
          </p:cNvSpPr>
          <p:nvPr userDrawn="1"/>
        </p:nvSpPr>
        <p:spPr bwMode="auto">
          <a:xfrm>
            <a:off x="0" y="587375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800" b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2800" b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2800" b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2800" b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28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2000" i="1" dirty="0"/>
              <a:t>AMC’s Flagship Wing…Execute Rapid Global</a:t>
            </a:r>
            <a:r>
              <a:rPr lang="en-US" sz="2000" i="1" baseline="0" dirty="0"/>
              <a:t> Mobility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183702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>
          <a:solidFill>
            <a:srgbClr val="000066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>
          <a:solidFill>
            <a:srgbClr val="000066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>
          <a:solidFill>
            <a:srgbClr val="000066"/>
          </a:solidFill>
          <a:latin typeface="+mn-lt"/>
        </a:defRPr>
      </a:lvl4pPr>
      <a:lvl5pPr marL="17145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5pPr>
      <a:lvl6pPr marL="21717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6pPr>
      <a:lvl7pPr marL="26289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7pPr>
      <a:lvl8pPr marL="30861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8pPr>
      <a:lvl9pPr marL="35433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4"/>
          <p:cNvSpPr>
            <a:spLocks noChangeShapeType="1"/>
          </p:cNvSpPr>
          <p:nvPr/>
        </p:nvSpPr>
        <p:spPr bwMode="auto">
          <a:xfrm>
            <a:off x="379413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3399"/>
              </a:solidFill>
            </a:endParaRPr>
          </a:p>
        </p:txBody>
      </p:sp>
      <p:sp>
        <p:nvSpPr>
          <p:cNvPr id="10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1475" y="1327150"/>
            <a:ext cx="8482013" cy="43529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90675" y="25400"/>
            <a:ext cx="629126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29" name="Picture 25" descr="AM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9450" y="93663"/>
            <a:ext cx="7937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26" descr="18 AF Color Emble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26413" y="257175"/>
            <a:ext cx="7826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7" descr="375aw 3D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75600" y="427038"/>
            <a:ext cx="76835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8" descr="af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84138"/>
            <a:ext cx="1120775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4"/>
          <p:cNvSpPr>
            <a:spLocks noChangeShapeType="1"/>
          </p:cNvSpPr>
          <p:nvPr userDrawn="1"/>
        </p:nvSpPr>
        <p:spPr bwMode="auto">
          <a:xfrm>
            <a:off x="417513" y="6184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srgbClr val="003399"/>
              </a:solidFill>
            </a:endParaRPr>
          </a:p>
        </p:txBody>
      </p:sp>
      <p:sp>
        <p:nvSpPr>
          <p:cNvPr id="1034" name="Rectangle 8"/>
          <p:cNvSpPr txBox="1">
            <a:spLocks noChangeArrowheads="1"/>
          </p:cNvSpPr>
          <p:nvPr userDrawn="1"/>
        </p:nvSpPr>
        <p:spPr bwMode="auto">
          <a:xfrm>
            <a:off x="0" y="587375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2000" b="1" i="1">
                <a:solidFill>
                  <a:srgbClr val="000066"/>
                </a:solidFill>
              </a:rPr>
              <a:t>AMC’s Showcase Wing…Enabling Combat Power</a:t>
            </a:r>
          </a:p>
        </p:txBody>
      </p:sp>
    </p:spTree>
    <p:extLst>
      <p:ext uri="{BB962C8B-B14F-4D97-AF65-F5344CB8AC3E}">
        <p14:creationId xmlns:p14="http://schemas.microsoft.com/office/powerpoint/2010/main" val="1055451782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>
          <a:solidFill>
            <a:srgbClr val="000066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>
          <a:solidFill>
            <a:srgbClr val="000066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>
          <a:solidFill>
            <a:srgbClr val="000066"/>
          </a:solidFill>
          <a:latin typeface="+mn-lt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>
          <a:solidFill>
            <a:srgbClr val="000066"/>
          </a:solidFill>
          <a:latin typeface="+mn-lt"/>
        </a:defRPr>
      </a:lvl4pPr>
      <a:lvl5pPr marL="17145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5pPr>
      <a:lvl6pPr marL="21717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6pPr>
      <a:lvl7pPr marL="26289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7pPr>
      <a:lvl8pPr marL="30861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8pPr>
      <a:lvl9pPr marL="35433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892" name="Line 2"/>
          <p:cNvSpPr>
            <a:spLocks noChangeShapeType="1"/>
          </p:cNvSpPr>
          <p:nvPr/>
        </p:nvSpPr>
        <p:spPr bwMode="auto">
          <a:xfrm>
            <a:off x="379413" y="1231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3" name="Picture 25" descr="AMC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299450" y="93663"/>
            <a:ext cx="7937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6" descr="18 AF Color Emblem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126413" y="257175"/>
            <a:ext cx="782637" cy="77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7" descr="375aw 3D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975600" y="427038"/>
            <a:ext cx="76835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8" descr="af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0" y="84138"/>
            <a:ext cx="1122363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 txBox="1">
            <a:spLocks noChangeArrowheads="1"/>
          </p:cNvSpPr>
          <p:nvPr/>
        </p:nvSpPr>
        <p:spPr bwMode="auto">
          <a:xfrm>
            <a:off x="0" y="587375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i="1" dirty="0">
                <a:solidFill>
                  <a:srgbClr val="000066"/>
                </a:solidFill>
              </a:rPr>
              <a:t>AMC’s Showcase Wing…Enabling Combat Power</a:t>
            </a:r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417513" y="6184900"/>
            <a:ext cx="8385175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b="1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197737"/>
      </p:ext>
    </p:extLst>
  </p:cSld>
  <p:clrMap bg1="lt1" tx1="dk1" bg2="lt2" tx2="dk2" accent1="accent1" accent2="accent2" accent3="accent3" accent4="accent4" accent5="accent5" accent6="accent6" hlink="hlink" folHlink="folHlink"/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0000"/>
        <a:buFont typeface="Wingdings" pitchFamily="2" charset="2"/>
        <a:buChar char="n"/>
        <a:defRPr sz="2400" b="1" kern="1200">
          <a:solidFill>
            <a:srgbClr val="000066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135000"/>
        <a:buChar char="•"/>
        <a:defRPr sz="2200" b="1" kern="1200">
          <a:solidFill>
            <a:srgbClr val="000066"/>
          </a:solidFill>
          <a:latin typeface="+mn-lt"/>
          <a:ea typeface="+mn-ea"/>
          <a:cs typeface="+mn-cs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85000"/>
        <a:buFont typeface="Wingdings" pitchFamily="2" charset="2"/>
        <a:buChar char="w"/>
        <a:defRPr sz="2000" b="1" kern="1200">
          <a:solidFill>
            <a:srgbClr val="000066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b="1" kern="1200">
          <a:solidFill>
            <a:srgbClr val="000066"/>
          </a:solidFill>
          <a:latin typeface="+mn-lt"/>
          <a:ea typeface="+mn-ea"/>
          <a:cs typeface="+mn-cs"/>
        </a:defRPr>
      </a:lvl4pPr>
      <a:lvl5pPr marL="17145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1600" b="1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228600" y="1371600"/>
            <a:ext cx="86883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45708" rIns="91416" bIns="45708" anchor="ctr"/>
          <a:lstStyle/>
          <a:p>
            <a:pPr algn="ctr">
              <a:lnSpc>
                <a:spcPct val="120000"/>
              </a:lnSpc>
            </a:pPr>
            <a:br>
              <a:rPr lang="en-US" b="1" dirty="0">
                <a:solidFill>
                  <a:srgbClr val="000066"/>
                </a:solidFill>
              </a:rPr>
            </a:br>
            <a:endParaRPr lang="en-US" sz="3200" b="1" dirty="0">
              <a:solidFill>
                <a:srgbClr val="000066"/>
              </a:solidFill>
            </a:endParaRPr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5340452" y="5408580"/>
            <a:ext cx="3581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45708" rIns="91416" bIns="45708"/>
          <a:lstStyle>
            <a:lvl1pPr>
              <a:defRPr sz="2800" b="1">
                <a:solidFill>
                  <a:srgbClr val="000066"/>
                </a:solidFill>
                <a:latin typeface="Arial" charset="0"/>
              </a:defRPr>
            </a:lvl1pPr>
            <a:lvl2pPr marL="742950" indent="-285750">
              <a:defRPr sz="2800" b="1">
                <a:solidFill>
                  <a:srgbClr val="000066"/>
                </a:solidFill>
                <a:latin typeface="Arial" charset="0"/>
              </a:defRPr>
            </a:lvl2pPr>
            <a:lvl3pPr marL="1143000" indent="-228600">
              <a:defRPr sz="2800" b="1">
                <a:solidFill>
                  <a:srgbClr val="000066"/>
                </a:solidFill>
                <a:latin typeface="Arial" charset="0"/>
              </a:defRPr>
            </a:lvl3pPr>
            <a:lvl4pPr marL="1600200" indent="-228600">
              <a:defRPr sz="2800" b="1">
                <a:solidFill>
                  <a:srgbClr val="000066"/>
                </a:solidFill>
                <a:latin typeface="Arial" charset="0"/>
              </a:defRPr>
            </a:lvl4pPr>
            <a:lvl5pPr marL="2057400" indent="-228600">
              <a:defRPr sz="2800" b="1">
                <a:solidFill>
                  <a:srgbClr val="0000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00066"/>
                </a:solidFill>
                <a:latin typeface="Arial" charset="0"/>
              </a:defRPr>
            </a:lvl9pPr>
          </a:lstStyle>
          <a:p>
            <a:pPr algn="r">
              <a:spcBef>
                <a:spcPct val="20000"/>
              </a:spcBef>
            </a:pPr>
            <a:r>
              <a:rPr lang="en-US" sz="1200" dirty="0"/>
              <a:t>Regina Brand</a:t>
            </a:r>
          </a:p>
          <a:p>
            <a:pPr algn="r">
              <a:spcBef>
                <a:spcPct val="20000"/>
              </a:spcBef>
            </a:pPr>
            <a:r>
              <a:rPr lang="en-US" sz="1200" dirty="0"/>
              <a:t>PKA Flight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1524001"/>
            <a:ext cx="84597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375th Contracting Squadron</a:t>
            </a:r>
            <a:br>
              <a:rPr lang="en-US" sz="4000" dirty="0"/>
            </a:br>
            <a:r>
              <a:rPr lang="en-US" sz="3200" b="1" i="1" dirty="0"/>
              <a:t>Partnering With Small Business</a:t>
            </a:r>
            <a:endParaRPr lang="en-US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751514"/>
            <a:ext cx="3139712" cy="323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74590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4082" y="1676400"/>
            <a:ext cx="6947917" cy="4267200"/>
          </a:xfrm>
        </p:spPr>
        <p:txBody>
          <a:bodyPr/>
          <a:lstStyle/>
          <a:p>
            <a:r>
              <a:rPr lang="en-US" sz="2000" dirty="0"/>
              <a:t>FY25 MAPC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8-year $45M ceiling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8 IDIQ contract awards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Currently in Base Year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Performance Period through Aug 2033</a:t>
            </a:r>
          </a:p>
          <a:p>
            <a:endParaRPr lang="en-US" dirty="0"/>
          </a:p>
          <a:p>
            <a:r>
              <a:rPr lang="en-US" sz="2000" dirty="0"/>
              <a:t>Architect Engineer Services:</a:t>
            </a:r>
          </a:p>
          <a:p>
            <a:pPr lvl="1"/>
            <a:r>
              <a:rPr lang="en-US" sz="2000" dirty="0"/>
              <a:t>Currently in re-compete</a:t>
            </a:r>
          </a:p>
          <a:p>
            <a:endParaRPr lang="en-US" dirty="0"/>
          </a:p>
          <a:p>
            <a:pPr marL="0" indent="0">
              <a:buClrTx/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63751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Marketing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620000" cy="4540250"/>
          </a:xfrm>
        </p:spPr>
        <p:txBody>
          <a:bodyPr/>
          <a:lstStyle/>
          <a:p>
            <a:r>
              <a:rPr lang="en-US" sz="3200" dirty="0"/>
              <a:t>Build Your Resume,  Profiles, Capabilities</a:t>
            </a:r>
          </a:p>
          <a:p>
            <a:r>
              <a:rPr lang="en-US" sz="3200" dirty="0"/>
              <a:t>Keep Accurate Past Performance Records</a:t>
            </a:r>
          </a:p>
          <a:p>
            <a:r>
              <a:rPr lang="en-US" sz="3200" dirty="0"/>
              <a:t>Watch SAM.gov!</a:t>
            </a:r>
          </a:p>
          <a:p>
            <a:r>
              <a:rPr lang="en-US" sz="3200" dirty="0"/>
              <a:t>Stay Engaged, Attend Pre-bid conferences</a:t>
            </a:r>
          </a:p>
          <a:p>
            <a:r>
              <a:rPr lang="en-US" sz="3200" dirty="0"/>
              <a:t>Market services to IDIQ Awardees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5539022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2"/>
          <p:cNvSpPr>
            <a:spLocks/>
          </p:cNvSpPr>
          <p:nvPr/>
        </p:nvSpPr>
        <p:spPr bwMode="auto">
          <a:xfrm>
            <a:off x="0" y="2060054"/>
            <a:ext cx="3773488" cy="2200275"/>
          </a:xfrm>
          <a:custGeom>
            <a:avLst/>
            <a:gdLst>
              <a:gd name="T0" fmla="*/ 2147483647 w 2377"/>
              <a:gd name="T1" fmla="*/ 2147483647 h 1386"/>
              <a:gd name="T2" fmla="*/ 2147483647 w 2377"/>
              <a:gd name="T3" fmla="*/ 2147483647 h 1386"/>
              <a:gd name="T4" fmla="*/ 0 w 2377"/>
              <a:gd name="T5" fmla="*/ 2147483647 h 1386"/>
              <a:gd name="T6" fmla="*/ 2147483647 w 2377"/>
              <a:gd name="T7" fmla="*/ 2147483647 h 1386"/>
              <a:gd name="T8" fmla="*/ 2147483647 w 2377"/>
              <a:gd name="T9" fmla="*/ 2147483647 h 1386"/>
              <a:gd name="T10" fmla="*/ 2147483647 w 2377"/>
              <a:gd name="T11" fmla="*/ 2147483647 h 1386"/>
              <a:gd name="T12" fmla="*/ 2147483647 w 2377"/>
              <a:gd name="T13" fmla="*/ 2147483647 h 1386"/>
              <a:gd name="T14" fmla="*/ 2147483647 w 2377"/>
              <a:gd name="T15" fmla="*/ 2147483647 h 1386"/>
              <a:gd name="T16" fmla="*/ 2147483647 w 2377"/>
              <a:gd name="T17" fmla="*/ 2147483647 h 1386"/>
              <a:gd name="T18" fmla="*/ 2147483647 w 2377"/>
              <a:gd name="T19" fmla="*/ 2147483647 h 1386"/>
              <a:gd name="T20" fmla="*/ 2147483647 w 2377"/>
              <a:gd name="T21" fmla="*/ 2147483647 h 1386"/>
              <a:gd name="T22" fmla="*/ 2147483647 w 2377"/>
              <a:gd name="T23" fmla="*/ 2147483647 h 1386"/>
              <a:gd name="T24" fmla="*/ 2147483647 w 2377"/>
              <a:gd name="T25" fmla="*/ 2147483647 h 1386"/>
              <a:gd name="T26" fmla="*/ 2147483647 w 2377"/>
              <a:gd name="T27" fmla="*/ 2147483647 h 1386"/>
              <a:gd name="T28" fmla="*/ 2147483647 w 2377"/>
              <a:gd name="T29" fmla="*/ 2147483647 h 1386"/>
              <a:gd name="T30" fmla="*/ 2147483647 w 2377"/>
              <a:gd name="T31" fmla="*/ 2147483647 h 1386"/>
              <a:gd name="T32" fmla="*/ 2147483647 w 2377"/>
              <a:gd name="T33" fmla="*/ 2147483647 h 1386"/>
              <a:gd name="T34" fmla="*/ 2147483647 w 2377"/>
              <a:gd name="T35" fmla="*/ 2147483647 h 1386"/>
              <a:gd name="T36" fmla="*/ 2147483647 w 2377"/>
              <a:gd name="T37" fmla="*/ 2147483647 h 1386"/>
              <a:gd name="T38" fmla="*/ 2147483647 w 2377"/>
              <a:gd name="T39" fmla="*/ 2147483647 h 1386"/>
              <a:gd name="T40" fmla="*/ 2147483647 w 2377"/>
              <a:gd name="T41" fmla="*/ 2147483647 h 1386"/>
              <a:gd name="T42" fmla="*/ 2147483647 w 2377"/>
              <a:gd name="T43" fmla="*/ 2147483647 h 1386"/>
              <a:gd name="T44" fmla="*/ 2147483647 w 2377"/>
              <a:gd name="T45" fmla="*/ 2147483647 h 1386"/>
              <a:gd name="T46" fmla="*/ 2147483647 w 2377"/>
              <a:gd name="T47" fmla="*/ 2147483647 h 1386"/>
              <a:gd name="T48" fmla="*/ 2147483647 w 2377"/>
              <a:gd name="T49" fmla="*/ 2147483647 h 1386"/>
              <a:gd name="T50" fmla="*/ 2147483647 w 2377"/>
              <a:gd name="T51" fmla="*/ 2147483647 h 1386"/>
              <a:gd name="T52" fmla="*/ 2147483647 w 2377"/>
              <a:gd name="T53" fmla="*/ 2147483647 h 1386"/>
              <a:gd name="T54" fmla="*/ 2147483647 w 2377"/>
              <a:gd name="T55" fmla="*/ 2147483647 h 1386"/>
              <a:gd name="T56" fmla="*/ 2147483647 w 2377"/>
              <a:gd name="T57" fmla="*/ 2147483647 h 1386"/>
              <a:gd name="T58" fmla="*/ 2147483647 w 2377"/>
              <a:gd name="T59" fmla="*/ 2147483647 h 1386"/>
              <a:gd name="T60" fmla="*/ 2147483647 w 2377"/>
              <a:gd name="T61" fmla="*/ 2147483647 h 1386"/>
              <a:gd name="T62" fmla="*/ 2147483647 w 2377"/>
              <a:gd name="T63" fmla="*/ 2147483647 h 1386"/>
              <a:gd name="T64" fmla="*/ 2147483647 w 2377"/>
              <a:gd name="T65" fmla="*/ 2147483647 h 1386"/>
              <a:gd name="T66" fmla="*/ 2147483647 w 2377"/>
              <a:gd name="T67" fmla="*/ 2147483647 h 1386"/>
              <a:gd name="T68" fmla="*/ 2147483647 w 2377"/>
              <a:gd name="T69" fmla="*/ 2147483647 h 1386"/>
              <a:gd name="T70" fmla="*/ 2147483647 w 2377"/>
              <a:gd name="T71" fmla="*/ 2147483647 h 1386"/>
              <a:gd name="T72" fmla="*/ 2147483647 w 2377"/>
              <a:gd name="T73" fmla="*/ 2147483647 h 1386"/>
              <a:gd name="T74" fmla="*/ 2147483647 w 2377"/>
              <a:gd name="T75" fmla="*/ 2147483647 h 1386"/>
              <a:gd name="T76" fmla="*/ 2147483647 w 2377"/>
              <a:gd name="T77" fmla="*/ 2147483647 h 1386"/>
              <a:gd name="T78" fmla="*/ 2147483647 w 2377"/>
              <a:gd name="T79" fmla="*/ 2147483647 h 1386"/>
              <a:gd name="T80" fmla="*/ 2147483647 w 2377"/>
              <a:gd name="T81" fmla="*/ 2147483647 h 1386"/>
              <a:gd name="T82" fmla="*/ 2147483647 w 2377"/>
              <a:gd name="T83" fmla="*/ 2147483647 h 1386"/>
              <a:gd name="T84" fmla="*/ 2147483647 w 2377"/>
              <a:gd name="T85" fmla="*/ 2147483647 h 1386"/>
              <a:gd name="T86" fmla="*/ 2147483647 w 2377"/>
              <a:gd name="T87" fmla="*/ 2147483647 h 1386"/>
              <a:gd name="T88" fmla="*/ 2147483647 w 2377"/>
              <a:gd name="T89" fmla="*/ 2147483647 h 1386"/>
              <a:gd name="T90" fmla="*/ 2147483647 w 2377"/>
              <a:gd name="T91" fmla="*/ 2147483647 h 1386"/>
              <a:gd name="T92" fmla="*/ 2147483647 w 2377"/>
              <a:gd name="T93" fmla="*/ 2147483647 h 1386"/>
              <a:gd name="T94" fmla="*/ 2147483647 w 2377"/>
              <a:gd name="T95" fmla="*/ 2147483647 h 1386"/>
              <a:gd name="T96" fmla="*/ 2147483647 w 2377"/>
              <a:gd name="T97" fmla="*/ 2147483647 h 1386"/>
              <a:gd name="T98" fmla="*/ 2147483647 w 2377"/>
              <a:gd name="T99" fmla="*/ 2147483647 h 1386"/>
              <a:gd name="T100" fmla="*/ 2147483647 w 2377"/>
              <a:gd name="T101" fmla="*/ 2147483647 h 1386"/>
              <a:gd name="T102" fmla="*/ 2147483647 w 2377"/>
              <a:gd name="T103" fmla="*/ 2147483647 h 1386"/>
              <a:gd name="T104" fmla="*/ 2147483647 w 2377"/>
              <a:gd name="T105" fmla="*/ 2147483647 h 1386"/>
              <a:gd name="T106" fmla="*/ 2147483647 w 2377"/>
              <a:gd name="T107" fmla="*/ 2147483647 h 1386"/>
              <a:gd name="T108" fmla="*/ 2147483647 w 2377"/>
              <a:gd name="T109" fmla="*/ 2147483647 h 1386"/>
              <a:gd name="T110" fmla="*/ 2147483647 w 2377"/>
              <a:gd name="T111" fmla="*/ 2147483647 h 1386"/>
              <a:gd name="T112" fmla="*/ 2147483647 w 2377"/>
              <a:gd name="T113" fmla="*/ 2147483647 h 138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377"/>
              <a:gd name="T172" fmla="*/ 0 h 1386"/>
              <a:gd name="T173" fmla="*/ 2377 w 2377"/>
              <a:gd name="T174" fmla="*/ 1386 h 138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377" h="1386">
                <a:moveTo>
                  <a:pt x="115" y="261"/>
                </a:moveTo>
                <a:lnTo>
                  <a:pt x="115" y="262"/>
                </a:lnTo>
                <a:lnTo>
                  <a:pt x="112" y="269"/>
                </a:lnTo>
                <a:lnTo>
                  <a:pt x="109" y="279"/>
                </a:lnTo>
                <a:lnTo>
                  <a:pt x="104" y="292"/>
                </a:lnTo>
                <a:lnTo>
                  <a:pt x="98" y="307"/>
                </a:lnTo>
                <a:lnTo>
                  <a:pt x="91" y="327"/>
                </a:lnTo>
                <a:lnTo>
                  <a:pt x="83" y="345"/>
                </a:lnTo>
                <a:lnTo>
                  <a:pt x="74" y="366"/>
                </a:lnTo>
                <a:lnTo>
                  <a:pt x="69" y="387"/>
                </a:lnTo>
                <a:lnTo>
                  <a:pt x="58" y="407"/>
                </a:lnTo>
                <a:lnTo>
                  <a:pt x="50" y="426"/>
                </a:lnTo>
                <a:lnTo>
                  <a:pt x="43" y="444"/>
                </a:lnTo>
                <a:lnTo>
                  <a:pt x="36" y="461"/>
                </a:lnTo>
                <a:lnTo>
                  <a:pt x="30" y="474"/>
                </a:lnTo>
                <a:lnTo>
                  <a:pt x="22" y="486"/>
                </a:lnTo>
                <a:lnTo>
                  <a:pt x="18" y="495"/>
                </a:lnTo>
                <a:lnTo>
                  <a:pt x="15" y="498"/>
                </a:lnTo>
                <a:lnTo>
                  <a:pt x="10" y="501"/>
                </a:lnTo>
                <a:lnTo>
                  <a:pt x="6" y="507"/>
                </a:lnTo>
                <a:lnTo>
                  <a:pt x="0" y="514"/>
                </a:lnTo>
                <a:lnTo>
                  <a:pt x="46" y="703"/>
                </a:lnTo>
                <a:lnTo>
                  <a:pt x="87" y="678"/>
                </a:lnTo>
                <a:lnTo>
                  <a:pt x="129" y="649"/>
                </a:lnTo>
                <a:lnTo>
                  <a:pt x="178" y="615"/>
                </a:lnTo>
                <a:lnTo>
                  <a:pt x="229" y="579"/>
                </a:lnTo>
                <a:lnTo>
                  <a:pt x="286" y="541"/>
                </a:lnTo>
                <a:lnTo>
                  <a:pt x="284" y="542"/>
                </a:lnTo>
                <a:lnTo>
                  <a:pt x="274" y="549"/>
                </a:lnTo>
                <a:lnTo>
                  <a:pt x="264" y="559"/>
                </a:lnTo>
                <a:lnTo>
                  <a:pt x="247" y="570"/>
                </a:lnTo>
                <a:lnTo>
                  <a:pt x="231" y="586"/>
                </a:lnTo>
                <a:lnTo>
                  <a:pt x="212" y="604"/>
                </a:lnTo>
                <a:lnTo>
                  <a:pt x="191" y="622"/>
                </a:lnTo>
                <a:lnTo>
                  <a:pt x="173" y="646"/>
                </a:lnTo>
                <a:lnTo>
                  <a:pt x="156" y="672"/>
                </a:lnTo>
                <a:lnTo>
                  <a:pt x="137" y="699"/>
                </a:lnTo>
                <a:lnTo>
                  <a:pt x="125" y="727"/>
                </a:lnTo>
                <a:lnTo>
                  <a:pt x="115" y="757"/>
                </a:lnTo>
                <a:lnTo>
                  <a:pt x="110" y="787"/>
                </a:lnTo>
                <a:lnTo>
                  <a:pt x="111" y="819"/>
                </a:lnTo>
                <a:lnTo>
                  <a:pt x="118" y="853"/>
                </a:lnTo>
                <a:lnTo>
                  <a:pt x="132" y="885"/>
                </a:lnTo>
                <a:lnTo>
                  <a:pt x="134" y="885"/>
                </a:lnTo>
                <a:lnTo>
                  <a:pt x="140" y="884"/>
                </a:lnTo>
                <a:lnTo>
                  <a:pt x="148" y="881"/>
                </a:lnTo>
                <a:lnTo>
                  <a:pt x="159" y="877"/>
                </a:lnTo>
                <a:lnTo>
                  <a:pt x="172" y="873"/>
                </a:lnTo>
                <a:lnTo>
                  <a:pt x="189" y="866"/>
                </a:lnTo>
                <a:lnTo>
                  <a:pt x="205" y="859"/>
                </a:lnTo>
                <a:lnTo>
                  <a:pt x="223" y="850"/>
                </a:lnTo>
                <a:lnTo>
                  <a:pt x="243" y="840"/>
                </a:lnTo>
                <a:lnTo>
                  <a:pt x="263" y="829"/>
                </a:lnTo>
                <a:lnTo>
                  <a:pt x="285" y="816"/>
                </a:lnTo>
                <a:lnTo>
                  <a:pt x="306" y="802"/>
                </a:lnTo>
                <a:lnTo>
                  <a:pt x="326" y="786"/>
                </a:lnTo>
                <a:lnTo>
                  <a:pt x="344" y="769"/>
                </a:lnTo>
                <a:lnTo>
                  <a:pt x="362" y="748"/>
                </a:lnTo>
                <a:lnTo>
                  <a:pt x="379" y="728"/>
                </a:lnTo>
                <a:lnTo>
                  <a:pt x="378" y="730"/>
                </a:lnTo>
                <a:lnTo>
                  <a:pt x="374" y="734"/>
                </a:lnTo>
                <a:lnTo>
                  <a:pt x="368" y="744"/>
                </a:lnTo>
                <a:lnTo>
                  <a:pt x="359" y="754"/>
                </a:lnTo>
                <a:lnTo>
                  <a:pt x="350" y="767"/>
                </a:lnTo>
                <a:lnTo>
                  <a:pt x="340" y="784"/>
                </a:lnTo>
                <a:lnTo>
                  <a:pt x="331" y="803"/>
                </a:lnTo>
                <a:lnTo>
                  <a:pt x="323" y="826"/>
                </a:lnTo>
                <a:lnTo>
                  <a:pt x="316" y="849"/>
                </a:lnTo>
                <a:lnTo>
                  <a:pt x="311" y="873"/>
                </a:lnTo>
                <a:lnTo>
                  <a:pt x="309" y="901"/>
                </a:lnTo>
                <a:lnTo>
                  <a:pt x="309" y="931"/>
                </a:lnTo>
                <a:lnTo>
                  <a:pt x="313" y="963"/>
                </a:lnTo>
                <a:lnTo>
                  <a:pt x="321" y="996"/>
                </a:lnTo>
                <a:lnTo>
                  <a:pt x="335" y="1029"/>
                </a:lnTo>
                <a:lnTo>
                  <a:pt x="353" y="1065"/>
                </a:lnTo>
                <a:lnTo>
                  <a:pt x="356" y="1063"/>
                </a:lnTo>
                <a:lnTo>
                  <a:pt x="362" y="1058"/>
                </a:lnTo>
                <a:lnTo>
                  <a:pt x="372" y="1047"/>
                </a:lnTo>
                <a:lnTo>
                  <a:pt x="385" y="1036"/>
                </a:lnTo>
                <a:lnTo>
                  <a:pt x="400" y="1024"/>
                </a:lnTo>
                <a:lnTo>
                  <a:pt x="419" y="1007"/>
                </a:lnTo>
                <a:lnTo>
                  <a:pt x="437" y="990"/>
                </a:lnTo>
                <a:lnTo>
                  <a:pt x="457" y="970"/>
                </a:lnTo>
                <a:lnTo>
                  <a:pt x="478" y="952"/>
                </a:lnTo>
                <a:lnTo>
                  <a:pt x="500" y="931"/>
                </a:lnTo>
                <a:lnTo>
                  <a:pt x="519" y="911"/>
                </a:lnTo>
                <a:lnTo>
                  <a:pt x="539" y="891"/>
                </a:lnTo>
                <a:lnTo>
                  <a:pt x="558" y="870"/>
                </a:lnTo>
                <a:lnTo>
                  <a:pt x="573" y="852"/>
                </a:lnTo>
                <a:lnTo>
                  <a:pt x="586" y="834"/>
                </a:lnTo>
                <a:lnTo>
                  <a:pt x="596" y="817"/>
                </a:lnTo>
                <a:lnTo>
                  <a:pt x="598" y="819"/>
                </a:lnTo>
                <a:lnTo>
                  <a:pt x="601" y="825"/>
                </a:lnTo>
                <a:lnTo>
                  <a:pt x="607" y="836"/>
                </a:lnTo>
                <a:lnTo>
                  <a:pt x="615" y="843"/>
                </a:lnTo>
                <a:lnTo>
                  <a:pt x="625" y="856"/>
                </a:lnTo>
                <a:lnTo>
                  <a:pt x="633" y="866"/>
                </a:lnTo>
                <a:lnTo>
                  <a:pt x="641" y="876"/>
                </a:lnTo>
                <a:lnTo>
                  <a:pt x="648" y="881"/>
                </a:lnTo>
                <a:lnTo>
                  <a:pt x="648" y="884"/>
                </a:lnTo>
                <a:lnTo>
                  <a:pt x="645" y="891"/>
                </a:lnTo>
                <a:lnTo>
                  <a:pt x="641" y="908"/>
                </a:lnTo>
                <a:lnTo>
                  <a:pt x="638" y="925"/>
                </a:lnTo>
                <a:lnTo>
                  <a:pt x="634" y="947"/>
                </a:lnTo>
                <a:lnTo>
                  <a:pt x="631" y="974"/>
                </a:lnTo>
                <a:lnTo>
                  <a:pt x="627" y="1004"/>
                </a:lnTo>
                <a:lnTo>
                  <a:pt x="626" y="1034"/>
                </a:lnTo>
                <a:lnTo>
                  <a:pt x="626" y="1069"/>
                </a:lnTo>
                <a:lnTo>
                  <a:pt x="625" y="1104"/>
                </a:lnTo>
                <a:lnTo>
                  <a:pt x="626" y="1138"/>
                </a:lnTo>
                <a:lnTo>
                  <a:pt x="630" y="1175"/>
                </a:lnTo>
                <a:lnTo>
                  <a:pt x="636" y="1212"/>
                </a:lnTo>
                <a:lnTo>
                  <a:pt x="647" y="1246"/>
                </a:lnTo>
                <a:lnTo>
                  <a:pt x="655" y="1281"/>
                </a:lnTo>
                <a:lnTo>
                  <a:pt x="672" y="1312"/>
                </a:lnTo>
                <a:lnTo>
                  <a:pt x="675" y="1309"/>
                </a:lnTo>
                <a:lnTo>
                  <a:pt x="682" y="1305"/>
                </a:lnTo>
                <a:lnTo>
                  <a:pt x="691" y="1299"/>
                </a:lnTo>
                <a:lnTo>
                  <a:pt x="706" y="1288"/>
                </a:lnTo>
                <a:lnTo>
                  <a:pt x="719" y="1270"/>
                </a:lnTo>
                <a:lnTo>
                  <a:pt x="734" y="1249"/>
                </a:lnTo>
                <a:lnTo>
                  <a:pt x="750" y="1223"/>
                </a:lnTo>
                <a:lnTo>
                  <a:pt x="765" y="1191"/>
                </a:lnTo>
                <a:lnTo>
                  <a:pt x="779" y="1154"/>
                </a:lnTo>
                <a:lnTo>
                  <a:pt x="791" y="1109"/>
                </a:lnTo>
                <a:lnTo>
                  <a:pt x="800" y="1057"/>
                </a:lnTo>
                <a:lnTo>
                  <a:pt x="809" y="997"/>
                </a:lnTo>
                <a:lnTo>
                  <a:pt x="811" y="929"/>
                </a:lnTo>
                <a:lnTo>
                  <a:pt x="808" y="856"/>
                </a:lnTo>
                <a:lnTo>
                  <a:pt x="798" y="770"/>
                </a:lnTo>
                <a:lnTo>
                  <a:pt x="784" y="679"/>
                </a:lnTo>
                <a:lnTo>
                  <a:pt x="787" y="678"/>
                </a:lnTo>
                <a:lnTo>
                  <a:pt x="791" y="678"/>
                </a:lnTo>
                <a:lnTo>
                  <a:pt x="796" y="678"/>
                </a:lnTo>
                <a:lnTo>
                  <a:pt x="802" y="677"/>
                </a:lnTo>
                <a:lnTo>
                  <a:pt x="809" y="677"/>
                </a:lnTo>
                <a:lnTo>
                  <a:pt x="815" y="674"/>
                </a:lnTo>
                <a:lnTo>
                  <a:pt x="826" y="670"/>
                </a:lnTo>
                <a:lnTo>
                  <a:pt x="836" y="668"/>
                </a:lnTo>
                <a:lnTo>
                  <a:pt x="844" y="664"/>
                </a:lnTo>
                <a:lnTo>
                  <a:pt x="854" y="656"/>
                </a:lnTo>
                <a:lnTo>
                  <a:pt x="866" y="648"/>
                </a:lnTo>
                <a:lnTo>
                  <a:pt x="874" y="639"/>
                </a:lnTo>
                <a:lnTo>
                  <a:pt x="887" y="629"/>
                </a:lnTo>
                <a:lnTo>
                  <a:pt x="897" y="616"/>
                </a:lnTo>
                <a:lnTo>
                  <a:pt x="906" y="600"/>
                </a:lnTo>
                <a:lnTo>
                  <a:pt x="911" y="614"/>
                </a:lnTo>
                <a:lnTo>
                  <a:pt x="917" y="644"/>
                </a:lnTo>
                <a:lnTo>
                  <a:pt x="925" y="689"/>
                </a:lnTo>
                <a:lnTo>
                  <a:pt x="936" y="740"/>
                </a:lnTo>
                <a:lnTo>
                  <a:pt x="949" y="793"/>
                </a:lnTo>
                <a:lnTo>
                  <a:pt x="957" y="840"/>
                </a:lnTo>
                <a:lnTo>
                  <a:pt x="964" y="874"/>
                </a:lnTo>
                <a:lnTo>
                  <a:pt x="967" y="891"/>
                </a:lnTo>
                <a:lnTo>
                  <a:pt x="966" y="893"/>
                </a:lnTo>
                <a:lnTo>
                  <a:pt x="967" y="894"/>
                </a:lnTo>
                <a:lnTo>
                  <a:pt x="970" y="897"/>
                </a:lnTo>
                <a:lnTo>
                  <a:pt x="973" y="901"/>
                </a:lnTo>
                <a:lnTo>
                  <a:pt x="976" y="907"/>
                </a:lnTo>
                <a:lnTo>
                  <a:pt x="979" y="911"/>
                </a:lnTo>
                <a:lnTo>
                  <a:pt x="984" y="917"/>
                </a:lnTo>
                <a:lnTo>
                  <a:pt x="990" y="919"/>
                </a:lnTo>
                <a:lnTo>
                  <a:pt x="996" y="921"/>
                </a:lnTo>
                <a:lnTo>
                  <a:pt x="1003" y="922"/>
                </a:lnTo>
                <a:lnTo>
                  <a:pt x="1011" y="922"/>
                </a:lnTo>
                <a:lnTo>
                  <a:pt x="1020" y="917"/>
                </a:lnTo>
                <a:lnTo>
                  <a:pt x="1028" y="911"/>
                </a:lnTo>
                <a:lnTo>
                  <a:pt x="1039" y="898"/>
                </a:lnTo>
                <a:lnTo>
                  <a:pt x="1051" y="887"/>
                </a:lnTo>
                <a:lnTo>
                  <a:pt x="1062" y="868"/>
                </a:lnTo>
                <a:lnTo>
                  <a:pt x="1062" y="867"/>
                </a:lnTo>
                <a:lnTo>
                  <a:pt x="1065" y="863"/>
                </a:lnTo>
                <a:lnTo>
                  <a:pt x="1070" y="856"/>
                </a:lnTo>
                <a:lnTo>
                  <a:pt x="1077" y="847"/>
                </a:lnTo>
                <a:lnTo>
                  <a:pt x="1085" y="836"/>
                </a:lnTo>
                <a:lnTo>
                  <a:pt x="1093" y="822"/>
                </a:lnTo>
                <a:lnTo>
                  <a:pt x="1103" y="809"/>
                </a:lnTo>
                <a:lnTo>
                  <a:pt x="1114" y="795"/>
                </a:lnTo>
                <a:lnTo>
                  <a:pt x="1123" y="778"/>
                </a:lnTo>
                <a:lnTo>
                  <a:pt x="1133" y="764"/>
                </a:lnTo>
                <a:lnTo>
                  <a:pt x="1143" y="750"/>
                </a:lnTo>
                <a:lnTo>
                  <a:pt x="1151" y="736"/>
                </a:lnTo>
                <a:lnTo>
                  <a:pt x="1158" y="723"/>
                </a:lnTo>
                <a:lnTo>
                  <a:pt x="1164" y="711"/>
                </a:lnTo>
                <a:lnTo>
                  <a:pt x="1167" y="701"/>
                </a:lnTo>
                <a:lnTo>
                  <a:pt x="1170" y="695"/>
                </a:lnTo>
                <a:lnTo>
                  <a:pt x="1172" y="693"/>
                </a:lnTo>
                <a:lnTo>
                  <a:pt x="1175" y="688"/>
                </a:lnTo>
                <a:lnTo>
                  <a:pt x="1181" y="682"/>
                </a:lnTo>
                <a:lnTo>
                  <a:pt x="1188" y="672"/>
                </a:lnTo>
                <a:lnTo>
                  <a:pt x="1195" y="664"/>
                </a:lnTo>
                <a:lnTo>
                  <a:pt x="1205" y="651"/>
                </a:lnTo>
                <a:lnTo>
                  <a:pt x="1215" y="637"/>
                </a:lnTo>
                <a:lnTo>
                  <a:pt x="1225" y="622"/>
                </a:lnTo>
                <a:lnTo>
                  <a:pt x="1233" y="607"/>
                </a:lnTo>
                <a:lnTo>
                  <a:pt x="1243" y="593"/>
                </a:lnTo>
                <a:lnTo>
                  <a:pt x="1253" y="577"/>
                </a:lnTo>
                <a:lnTo>
                  <a:pt x="1263" y="561"/>
                </a:lnTo>
                <a:lnTo>
                  <a:pt x="1268" y="545"/>
                </a:lnTo>
                <a:lnTo>
                  <a:pt x="1273" y="532"/>
                </a:lnTo>
                <a:lnTo>
                  <a:pt x="1277" y="519"/>
                </a:lnTo>
                <a:lnTo>
                  <a:pt x="1279" y="508"/>
                </a:lnTo>
                <a:lnTo>
                  <a:pt x="1279" y="509"/>
                </a:lnTo>
                <a:lnTo>
                  <a:pt x="1280" y="515"/>
                </a:lnTo>
                <a:lnTo>
                  <a:pt x="1284" y="522"/>
                </a:lnTo>
                <a:lnTo>
                  <a:pt x="1289" y="535"/>
                </a:lnTo>
                <a:lnTo>
                  <a:pt x="1291" y="548"/>
                </a:lnTo>
                <a:lnTo>
                  <a:pt x="1297" y="562"/>
                </a:lnTo>
                <a:lnTo>
                  <a:pt x="1305" y="578"/>
                </a:lnTo>
                <a:lnTo>
                  <a:pt x="1312" y="595"/>
                </a:lnTo>
                <a:lnTo>
                  <a:pt x="1320" y="612"/>
                </a:lnTo>
                <a:lnTo>
                  <a:pt x="1327" y="628"/>
                </a:lnTo>
                <a:lnTo>
                  <a:pt x="1335" y="644"/>
                </a:lnTo>
                <a:lnTo>
                  <a:pt x="1343" y="660"/>
                </a:lnTo>
                <a:lnTo>
                  <a:pt x="1350" y="671"/>
                </a:lnTo>
                <a:lnTo>
                  <a:pt x="1357" y="682"/>
                </a:lnTo>
                <a:lnTo>
                  <a:pt x="1366" y="688"/>
                </a:lnTo>
                <a:lnTo>
                  <a:pt x="1369" y="694"/>
                </a:lnTo>
                <a:lnTo>
                  <a:pt x="1372" y="692"/>
                </a:lnTo>
                <a:lnTo>
                  <a:pt x="1374" y="692"/>
                </a:lnTo>
                <a:lnTo>
                  <a:pt x="1379" y="688"/>
                </a:lnTo>
                <a:lnTo>
                  <a:pt x="1384" y="684"/>
                </a:lnTo>
                <a:lnTo>
                  <a:pt x="1391" y="678"/>
                </a:lnTo>
                <a:lnTo>
                  <a:pt x="1397" y="670"/>
                </a:lnTo>
                <a:lnTo>
                  <a:pt x="1406" y="663"/>
                </a:lnTo>
                <a:lnTo>
                  <a:pt x="1414" y="655"/>
                </a:lnTo>
                <a:lnTo>
                  <a:pt x="1424" y="645"/>
                </a:lnTo>
                <a:lnTo>
                  <a:pt x="1433" y="636"/>
                </a:lnTo>
                <a:lnTo>
                  <a:pt x="1441" y="628"/>
                </a:lnTo>
                <a:lnTo>
                  <a:pt x="1451" y="617"/>
                </a:lnTo>
                <a:lnTo>
                  <a:pt x="1458" y="606"/>
                </a:lnTo>
                <a:lnTo>
                  <a:pt x="1465" y="597"/>
                </a:lnTo>
                <a:lnTo>
                  <a:pt x="1473" y="589"/>
                </a:lnTo>
                <a:lnTo>
                  <a:pt x="1477" y="578"/>
                </a:lnTo>
                <a:lnTo>
                  <a:pt x="1479" y="586"/>
                </a:lnTo>
                <a:lnTo>
                  <a:pt x="1485" y="604"/>
                </a:lnTo>
                <a:lnTo>
                  <a:pt x="1491" y="629"/>
                </a:lnTo>
                <a:lnTo>
                  <a:pt x="1499" y="660"/>
                </a:lnTo>
                <a:lnTo>
                  <a:pt x="1506" y="694"/>
                </a:lnTo>
                <a:lnTo>
                  <a:pt x="1513" y="729"/>
                </a:lnTo>
                <a:lnTo>
                  <a:pt x="1517" y="762"/>
                </a:lnTo>
                <a:lnTo>
                  <a:pt x="1520" y="793"/>
                </a:lnTo>
                <a:lnTo>
                  <a:pt x="1525" y="790"/>
                </a:lnTo>
                <a:lnTo>
                  <a:pt x="1529" y="787"/>
                </a:lnTo>
                <a:lnTo>
                  <a:pt x="1535" y="783"/>
                </a:lnTo>
                <a:lnTo>
                  <a:pt x="1544" y="778"/>
                </a:lnTo>
                <a:lnTo>
                  <a:pt x="1552" y="774"/>
                </a:lnTo>
                <a:lnTo>
                  <a:pt x="1561" y="766"/>
                </a:lnTo>
                <a:lnTo>
                  <a:pt x="1571" y="759"/>
                </a:lnTo>
                <a:lnTo>
                  <a:pt x="1582" y="748"/>
                </a:lnTo>
                <a:lnTo>
                  <a:pt x="1592" y="740"/>
                </a:lnTo>
                <a:lnTo>
                  <a:pt x="1604" y="729"/>
                </a:lnTo>
                <a:lnTo>
                  <a:pt x="1613" y="717"/>
                </a:lnTo>
                <a:lnTo>
                  <a:pt x="1622" y="705"/>
                </a:lnTo>
                <a:lnTo>
                  <a:pt x="1634" y="690"/>
                </a:lnTo>
                <a:lnTo>
                  <a:pt x="1640" y="675"/>
                </a:lnTo>
                <a:lnTo>
                  <a:pt x="1646" y="661"/>
                </a:lnTo>
                <a:lnTo>
                  <a:pt x="1648" y="663"/>
                </a:lnTo>
                <a:lnTo>
                  <a:pt x="1650" y="672"/>
                </a:lnTo>
                <a:lnTo>
                  <a:pt x="1652" y="687"/>
                </a:lnTo>
                <a:lnTo>
                  <a:pt x="1657" y="703"/>
                </a:lnTo>
                <a:lnTo>
                  <a:pt x="1661" y="723"/>
                </a:lnTo>
                <a:lnTo>
                  <a:pt x="1667" y="747"/>
                </a:lnTo>
                <a:lnTo>
                  <a:pt x="1673" y="771"/>
                </a:lnTo>
                <a:lnTo>
                  <a:pt x="1678" y="799"/>
                </a:lnTo>
                <a:lnTo>
                  <a:pt x="1686" y="825"/>
                </a:lnTo>
                <a:lnTo>
                  <a:pt x="1692" y="851"/>
                </a:lnTo>
                <a:lnTo>
                  <a:pt x="1697" y="874"/>
                </a:lnTo>
                <a:lnTo>
                  <a:pt x="1703" y="896"/>
                </a:lnTo>
                <a:lnTo>
                  <a:pt x="1709" y="915"/>
                </a:lnTo>
                <a:lnTo>
                  <a:pt x="1712" y="929"/>
                </a:lnTo>
                <a:lnTo>
                  <a:pt x="1716" y="941"/>
                </a:lnTo>
                <a:lnTo>
                  <a:pt x="1720" y="946"/>
                </a:lnTo>
                <a:lnTo>
                  <a:pt x="1721" y="946"/>
                </a:lnTo>
                <a:lnTo>
                  <a:pt x="1725" y="942"/>
                </a:lnTo>
                <a:lnTo>
                  <a:pt x="1729" y="941"/>
                </a:lnTo>
                <a:lnTo>
                  <a:pt x="1734" y="936"/>
                </a:lnTo>
                <a:lnTo>
                  <a:pt x="1742" y="931"/>
                </a:lnTo>
                <a:lnTo>
                  <a:pt x="1749" y="925"/>
                </a:lnTo>
                <a:lnTo>
                  <a:pt x="1756" y="918"/>
                </a:lnTo>
                <a:lnTo>
                  <a:pt x="1769" y="909"/>
                </a:lnTo>
                <a:lnTo>
                  <a:pt x="1777" y="898"/>
                </a:lnTo>
                <a:lnTo>
                  <a:pt x="1787" y="888"/>
                </a:lnTo>
                <a:lnTo>
                  <a:pt x="1798" y="875"/>
                </a:lnTo>
                <a:lnTo>
                  <a:pt x="1807" y="862"/>
                </a:lnTo>
                <a:lnTo>
                  <a:pt x="1818" y="849"/>
                </a:lnTo>
                <a:lnTo>
                  <a:pt x="1827" y="835"/>
                </a:lnTo>
                <a:lnTo>
                  <a:pt x="1837" y="818"/>
                </a:lnTo>
                <a:lnTo>
                  <a:pt x="1843" y="799"/>
                </a:lnTo>
                <a:lnTo>
                  <a:pt x="1844" y="804"/>
                </a:lnTo>
                <a:lnTo>
                  <a:pt x="1849" y="807"/>
                </a:lnTo>
                <a:lnTo>
                  <a:pt x="1855" y="815"/>
                </a:lnTo>
                <a:lnTo>
                  <a:pt x="1860" y="826"/>
                </a:lnTo>
                <a:lnTo>
                  <a:pt x="1868" y="837"/>
                </a:lnTo>
                <a:lnTo>
                  <a:pt x="1878" y="853"/>
                </a:lnTo>
                <a:lnTo>
                  <a:pt x="1887" y="869"/>
                </a:lnTo>
                <a:lnTo>
                  <a:pt x="1897" y="885"/>
                </a:lnTo>
                <a:lnTo>
                  <a:pt x="1908" y="903"/>
                </a:lnTo>
                <a:lnTo>
                  <a:pt x="1917" y="922"/>
                </a:lnTo>
                <a:lnTo>
                  <a:pt x="1924" y="939"/>
                </a:lnTo>
                <a:lnTo>
                  <a:pt x="1932" y="958"/>
                </a:lnTo>
                <a:lnTo>
                  <a:pt x="1937" y="973"/>
                </a:lnTo>
                <a:lnTo>
                  <a:pt x="1943" y="990"/>
                </a:lnTo>
                <a:lnTo>
                  <a:pt x="1943" y="1006"/>
                </a:lnTo>
                <a:lnTo>
                  <a:pt x="1942" y="1019"/>
                </a:lnTo>
                <a:lnTo>
                  <a:pt x="1943" y="1024"/>
                </a:lnTo>
                <a:lnTo>
                  <a:pt x="1946" y="1029"/>
                </a:lnTo>
                <a:lnTo>
                  <a:pt x="1950" y="1041"/>
                </a:lnTo>
                <a:lnTo>
                  <a:pt x="1956" y="1058"/>
                </a:lnTo>
                <a:lnTo>
                  <a:pt x="1964" y="1073"/>
                </a:lnTo>
                <a:lnTo>
                  <a:pt x="1970" y="1089"/>
                </a:lnTo>
                <a:lnTo>
                  <a:pt x="1980" y="1101"/>
                </a:lnTo>
                <a:lnTo>
                  <a:pt x="1988" y="1111"/>
                </a:lnTo>
                <a:lnTo>
                  <a:pt x="1991" y="1109"/>
                </a:lnTo>
                <a:lnTo>
                  <a:pt x="1995" y="1103"/>
                </a:lnTo>
                <a:lnTo>
                  <a:pt x="2000" y="1096"/>
                </a:lnTo>
                <a:lnTo>
                  <a:pt x="2005" y="1087"/>
                </a:lnTo>
                <a:lnTo>
                  <a:pt x="2008" y="1079"/>
                </a:lnTo>
                <a:lnTo>
                  <a:pt x="2016" y="1065"/>
                </a:lnTo>
                <a:lnTo>
                  <a:pt x="2021" y="1048"/>
                </a:lnTo>
                <a:lnTo>
                  <a:pt x="2027" y="1031"/>
                </a:lnTo>
                <a:lnTo>
                  <a:pt x="2036" y="1010"/>
                </a:lnTo>
                <a:lnTo>
                  <a:pt x="2042" y="989"/>
                </a:lnTo>
                <a:lnTo>
                  <a:pt x="2047" y="963"/>
                </a:lnTo>
                <a:lnTo>
                  <a:pt x="2053" y="934"/>
                </a:lnTo>
                <a:lnTo>
                  <a:pt x="2059" y="904"/>
                </a:lnTo>
                <a:lnTo>
                  <a:pt x="2063" y="873"/>
                </a:lnTo>
                <a:lnTo>
                  <a:pt x="2066" y="835"/>
                </a:lnTo>
                <a:lnTo>
                  <a:pt x="2068" y="836"/>
                </a:lnTo>
                <a:lnTo>
                  <a:pt x="2070" y="839"/>
                </a:lnTo>
                <a:lnTo>
                  <a:pt x="2075" y="841"/>
                </a:lnTo>
                <a:lnTo>
                  <a:pt x="2081" y="841"/>
                </a:lnTo>
                <a:lnTo>
                  <a:pt x="2088" y="843"/>
                </a:lnTo>
                <a:lnTo>
                  <a:pt x="2094" y="840"/>
                </a:lnTo>
                <a:lnTo>
                  <a:pt x="2100" y="836"/>
                </a:lnTo>
                <a:lnTo>
                  <a:pt x="2103" y="826"/>
                </a:lnTo>
                <a:lnTo>
                  <a:pt x="2104" y="830"/>
                </a:lnTo>
                <a:lnTo>
                  <a:pt x="2108" y="836"/>
                </a:lnTo>
                <a:lnTo>
                  <a:pt x="2116" y="849"/>
                </a:lnTo>
                <a:lnTo>
                  <a:pt x="2125" y="863"/>
                </a:lnTo>
                <a:lnTo>
                  <a:pt x="2135" y="883"/>
                </a:lnTo>
                <a:lnTo>
                  <a:pt x="2146" y="903"/>
                </a:lnTo>
                <a:lnTo>
                  <a:pt x="2159" y="925"/>
                </a:lnTo>
                <a:lnTo>
                  <a:pt x="2172" y="948"/>
                </a:lnTo>
                <a:lnTo>
                  <a:pt x="2184" y="971"/>
                </a:lnTo>
                <a:lnTo>
                  <a:pt x="2197" y="995"/>
                </a:lnTo>
                <a:lnTo>
                  <a:pt x="2210" y="1015"/>
                </a:lnTo>
                <a:lnTo>
                  <a:pt x="2223" y="1036"/>
                </a:lnTo>
                <a:lnTo>
                  <a:pt x="2234" y="1052"/>
                </a:lnTo>
                <a:lnTo>
                  <a:pt x="2240" y="1064"/>
                </a:lnTo>
                <a:lnTo>
                  <a:pt x="2249" y="1074"/>
                </a:lnTo>
                <a:lnTo>
                  <a:pt x="2253" y="1078"/>
                </a:lnTo>
                <a:lnTo>
                  <a:pt x="2253" y="1082"/>
                </a:lnTo>
                <a:lnTo>
                  <a:pt x="2255" y="1091"/>
                </a:lnTo>
                <a:lnTo>
                  <a:pt x="2259" y="1106"/>
                </a:lnTo>
                <a:lnTo>
                  <a:pt x="2264" y="1126"/>
                </a:lnTo>
                <a:lnTo>
                  <a:pt x="2268" y="1148"/>
                </a:lnTo>
                <a:lnTo>
                  <a:pt x="2275" y="1175"/>
                </a:lnTo>
                <a:lnTo>
                  <a:pt x="2283" y="1203"/>
                </a:lnTo>
                <a:lnTo>
                  <a:pt x="2289" y="1232"/>
                </a:lnTo>
                <a:lnTo>
                  <a:pt x="2297" y="1260"/>
                </a:lnTo>
                <a:lnTo>
                  <a:pt x="2305" y="1287"/>
                </a:lnTo>
                <a:lnTo>
                  <a:pt x="2311" y="1313"/>
                </a:lnTo>
                <a:lnTo>
                  <a:pt x="2318" y="1337"/>
                </a:lnTo>
                <a:lnTo>
                  <a:pt x="2326" y="1356"/>
                </a:lnTo>
                <a:lnTo>
                  <a:pt x="2333" y="1371"/>
                </a:lnTo>
                <a:lnTo>
                  <a:pt x="2336" y="1383"/>
                </a:lnTo>
                <a:lnTo>
                  <a:pt x="2342" y="1385"/>
                </a:lnTo>
                <a:lnTo>
                  <a:pt x="2346" y="1382"/>
                </a:lnTo>
                <a:lnTo>
                  <a:pt x="2348" y="1379"/>
                </a:lnTo>
                <a:lnTo>
                  <a:pt x="2354" y="1373"/>
                </a:lnTo>
                <a:lnTo>
                  <a:pt x="2359" y="1366"/>
                </a:lnTo>
                <a:lnTo>
                  <a:pt x="2364" y="1355"/>
                </a:lnTo>
                <a:lnTo>
                  <a:pt x="2367" y="1342"/>
                </a:lnTo>
                <a:lnTo>
                  <a:pt x="2373" y="1323"/>
                </a:lnTo>
                <a:lnTo>
                  <a:pt x="2374" y="1305"/>
                </a:lnTo>
                <a:lnTo>
                  <a:pt x="2376" y="1281"/>
                </a:lnTo>
                <a:lnTo>
                  <a:pt x="2374" y="1249"/>
                </a:lnTo>
                <a:lnTo>
                  <a:pt x="2371" y="1218"/>
                </a:lnTo>
                <a:lnTo>
                  <a:pt x="2364" y="1178"/>
                </a:lnTo>
                <a:lnTo>
                  <a:pt x="2355" y="1135"/>
                </a:lnTo>
                <a:lnTo>
                  <a:pt x="2343" y="1086"/>
                </a:lnTo>
                <a:lnTo>
                  <a:pt x="2326" y="1031"/>
                </a:lnTo>
                <a:lnTo>
                  <a:pt x="2296" y="997"/>
                </a:lnTo>
                <a:lnTo>
                  <a:pt x="2295" y="992"/>
                </a:lnTo>
                <a:lnTo>
                  <a:pt x="2291" y="983"/>
                </a:lnTo>
                <a:lnTo>
                  <a:pt x="2288" y="966"/>
                </a:lnTo>
                <a:lnTo>
                  <a:pt x="2280" y="946"/>
                </a:lnTo>
                <a:lnTo>
                  <a:pt x="2272" y="921"/>
                </a:lnTo>
                <a:lnTo>
                  <a:pt x="2262" y="891"/>
                </a:lnTo>
                <a:lnTo>
                  <a:pt x="2251" y="857"/>
                </a:lnTo>
                <a:lnTo>
                  <a:pt x="2240" y="822"/>
                </a:lnTo>
                <a:lnTo>
                  <a:pt x="2225" y="788"/>
                </a:lnTo>
                <a:lnTo>
                  <a:pt x="2210" y="748"/>
                </a:lnTo>
                <a:lnTo>
                  <a:pt x="2193" y="712"/>
                </a:lnTo>
                <a:lnTo>
                  <a:pt x="2174" y="676"/>
                </a:lnTo>
                <a:lnTo>
                  <a:pt x="2155" y="641"/>
                </a:lnTo>
                <a:lnTo>
                  <a:pt x="2135" y="607"/>
                </a:lnTo>
                <a:lnTo>
                  <a:pt x="2113" y="576"/>
                </a:lnTo>
                <a:lnTo>
                  <a:pt x="2091" y="551"/>
                </a:lnTo>
                <a:lnTo>
                  <a:pt x="1878" y="183"/>
                </a:lnTo>
                <a:lnTo>
                  <a:pt x="1123" y="5"/>
                </a:lnTo>
                <a:lnTo>
                  <a:pt x="485" y="0"/>
                </a:lnTo>
                <a:lnTo>
                  <a:pt x="187" y="149"/>
                </a:lnTo>
                <a:lnTo>
                  <a:pt x="115" y="261"/>
                </a:lnTo>
              </a:path>
            </a:pathLst>
          </a:custGeom>
          <a:solidFill>
            <a:schemeClr val="bg2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35" name="Freeform 3"/>
          <p:cNvSpPr>
            <a:spLocks/>
          </p:cNvSpPr>
          <p:nvPr/>
        </p:nvSpPr>
        <p:spPr bwMode="auto">
          <a:xfrm>
            <a:off x="0" y="0"/>
            <a:ext cx="6130925" cy="2578100"/>
          </a:xfrm>
          <a:custGeom>
            <a:avLst/>
            <a:gdLst>
              <a:gd name="T0" fmla="*/ 2147483647 w 3862"/>
              <a:gd name="T1" fmla="*/ 2147483647 h 1624"/>
              <a:gd name="T2" fmla="*/ 2147483647 w 3862"/>
              <a:gd name="T3" fmla="*/ 2147483647 h 1624"/>
              <a:gd name="T4" fmla="*/ 2147483647 w 3862"/>
              <a:gd name="T5" fmla="*/ 2147483647 h 1624"/>
              <a:gd name="T6" fmla="*/ 2147483647 w 3862"/>
              <a:gd name="T7" fmla="*/ 2147483647 h 1624"/>
              <a:gd name="T8" fmla="*/ 2147483647 w 3862"/>
              <a:gd name="T9" fmla="*/ 2147483647 h 1624"/>
              <a:gd name="T10" fmla="*/ 2147483647 w 3862"/>
              <a:gd name="T11" fmla="*/ 2147483647 h 1624"/>
              <a:gd name="T12" fmla="*/ 2147483647 w 3862"/>
              <a:gd name="T13" fmla="*/ 2147483647 h 1624"/>
              <a:gd name="T14" fmla="*/ 2147483647 w 3862"/>
              <a:gd name="T15" fmla="*/ 2147483647 h 1624"/>
              <a:gd name="T16" fmla="*/ 2147483647 w 3862"/>
              <a:gd name="T17" fmla="*/ 2147483647 h 1624"/>
              <a:gd name="T18" fmla="*/ 2147483647 w 3862"/>
              <a:gd name="T19" fmla="*/ 2147483647 h 1624"/>
              <a:gd name="T20" fmla="*/ 2147483647 w 3862"/>
              <a:gd name="T21" fmla="*/ 2147483647 h 1624"/>
              <a:gd name="T22" fmla="*/ 2147483647 w 3862"/>
              <a:gd name="T23" fmla="*/ 2147483647 h 1624"/>
              <a:gd name="T24" fmla="*/ 2147483647 w 3862"/>
              <a:gd name="T25" fmla="*/ 2147483647 h 1624"/>
              <a:gd name="T26" fmla="*/ 2147483647 w 3862"/>
              <a:gd name="T27" fmla="*/ 2147483647 h 1624"/>
              <a:gd name="T28" fmla="*/ 2147483647 w 3862"/>
              <a:gd name="T29" fmla="*/ 2147483647 h 1624"/>
              <a:gd name="T30" fmla="*/ 2147483647 w 3862"/>
              <a:gd name="T31" fmla="*/ 2147483647 h 1624"/>
              <a:gd name="T32" fmla="*/ 2147483647 w 3862"/>
              <a:gd name="T33" fmla="*/ 2147483647 h 1624"/>
              <a:gd name="T34" fmla="*/ 2147483647 w 3862"/>
              <a:gd name="T35" fmla="*/ 2147483647 h 1624"/>
              <a:gd name="T36" fmla="*/ 2147483647 w 3862"/>
              <a:gd name="T37" fmla="*/ 2147483647 h 1624"/>
              <a:gd name="T38" fmla="*/ 2147483647 w 3862"/>
              <a:gd name="T39" fmla="*/ 2147483647 h 1624"/>
              <a:gd name="T40" fmla="*/ 2147483647 w 3862"/>
              <a:gd name="T41" fmla="*/ 2147483647 h 1624"/>
              <a:gd name="T42" fmla="*/ 2147483647 w 3862"/>
              <a:gd name="T43" fmla="*/ 2147483647 h 1624"/>
              <a:gd name="T44" fmla="*/ 2147483647 w 3862"/>
              <a:gd name="T45" fmla="*/ 2147483647 h 1624"/>
              <a:gd name="T46" fmla="*/ 2147483647 w 3862"/>
              <a:gd name="T47" fmla="*/ 2147483647 h 1624"/>
              <a:gd name="T48" fmla="*/ 2147483647 w 3862"/>
              <a:gd name="T49" fmla="*/ 2147483647 h 1624"/>
              <a:gd name="T50" fmla="*/ 2147483647 w 3862"/>
              <a:gd name="T51" fmla="*/ 2147483647 h 1624"/>
              <a:gd name="T52" fmla="*/ 2147483647 w 3862"/>
              <a:gd name="T53" fmla="*/ 2147483647 h 1624"/>
              <a:gd name="T54" fmla="*/ 2147483647 w 3862"/>
              <a:gd name="T55" fmla="*/ 2147483647 h 1624"/>
              <a:gd name="T56" fmla="*/ 2147483647 w 3862"/>
              <a:gd name="T57" fmla="*/ 2147483647 h 1624"/>
              <a:gd name="T58" fmla="*/ 2147483647 w 3862"/>
              <a:gd name="T59" fmla="*/ 2147483647 h 1624"/>
              <a:gd name="T60" fmla="*/ 2147483647 w 3862"/>
              <a:gd name="T61" fmla="*/ 2147483647 h 1624"/>
              <a:gd name="T62" fmla="*/ 2147483647 w 3862"/>
              <a:gd name="T63" fmla="*/ 2147483647 h 1624"/>
              <a:gd name="T64" fmla="*/ 2147483647 w 3862"/>
              <a:gd name="T65" fmla="*/ 2147483647 h 1624"/>
              <a:gd name="T66" fmla="*/ 2147483647 w 3862"/>
              <a:gd name="T67" fmla="*/ 2147483647 h 1624"/>
              <a:gd name="T68" fmla="*/ 2147483647 w 3862"/>
              <a:gd name="T69" fmla="*/ 2147483647 h 1624"/>
              <a:gd name="T70" fmla="*/ 2147483647 w 3862"/>
              <a:gd name="T71" fmla="*/ 2147483647 h 1624"/>
              <a:gd name="T72" fmla="*/ 2147483647 w 3862"/>
              <a:gd name="T73" fmla="*/ 2147483647 h 1624"/>
              <a:gd name="T74" fmla="*/ 2147483647 w 3862"/>
              <a:gd name="T75" fmla="*/ 2147483647 h 1624"/>
              <a:gd name="T76" fmla="*/ 2147483647 w 3862"/>
              <a:gd name="T77" fmla="*/ 2147483647 h 1624"/>
              <a:gd name="T78" fmla="*/ 0 w 3862"/>
              <a:gd name="T79" fmla="*/ 2147483647 h 1624"/>
              <a:gd name="T80" fmla="*/ 0 w 3862"/>
              <a:gd name="T81" fmla="*/ 0 h 1624"/>
              <a:gd name="T82" fmla="*/ 2147483647 w 3862"/>
              <a:gd name="T83" fmla="*/ 0 h 1624"/>
              <a:gd name="T84" fmla="*/ 2147483647 w 3862"/>
              <a:gd name="T85" fmla="*/ 2147483647 h 1624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862"/>
              <a:gd name="T130" fmla="*/ 0 h 1624"/>
              <a:gd name="T131" fmla="*/ 3862 w 3862"/>
              <a:gd name="T132" fmla="*/ 1624 h 1624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862" h="1624">
                <a:moveTo>
                  <a:pt x="3398" y="1030"/>
                </a:moveTo>
                <a:lnTo>
                  <a:pt x="3431" y="1071"/>
                </a:lnTo>
                <a:lnTo>
                  <a:pt x="3464" y="1121"/>
                </a:lnTo>
                <a:lnTo>
                  <a:pt x="3484" y="1167"/>
                </a:lnTo>
                <a:lnTo>
                  <a:pt x="3491" y="1223"/>
                </a:lnTo>
                <a:lnTo>
                  <a:pt x="3491" y="1277"/>
                </a:lnTo>
                <a:lnTo>
                  <a:pt x="3478" y="1348"/>
                </a:lnTo>
                <a:lnTo>
                  <a:pt x="3444" y="1396"/>
                </a:lnTo>
                <a:lnTo>
                  <a:pt x="3398" y="1449"/>
                </a:lnTo>
                <a:lnTo>
                  <a:pt x="3306" y="1535"/>
                </a:lnTo>
                <a:lnTo>
                  <a:pt x="3220" y="1572"/>
                </a:lnTo>
                <a:lnTo>
                  <a:pt x="3127" y="1598"/>
                </a:lnTo>
                <a:lnTo>
                  <a:pt x="3051" y="1612"/>
                </a:lnTo>
                <a:lnTo>
                  <a:pt x="2955" y="1621"/>
                </a:lnTo>
                <a:lnTo>
                  <a:pt x="2849" y="1623"/>
                </a:lnTo>
                <a:lnTo>
                  <a:pt x="2727" y="1620"/>
                </a:lnTo>
                <a:lnTo>
                  <a:pt x="2631" y="1609"/>
                </a:lnTo>
                <a:lnTo>
                  <a:pt x="2522" y="1587"/>
                </a:lnTo>
                <a:lnTo>
                  <a:pt x="2420" y="1552"/>
                </a:lnTo>
                <a:lnTo>
                  <a:pt x="2324" y="1510"/>
                </a:lnTo>
                <a:lnTo>
                  <a:pt x="2208" y="1438"/>
                </a:lnTo>
                <a:lnTo>
                  <a:pt x="2142" y="1393"/>
                </a:lnTo>
                <a:lnTo>
                  <a:pt x="2076" y="1348"/>
                </a:lnTo>
                <a:lnTo>
                  <a:pt x="2010" y="1287"/>
                </a:lnTo>
                <a:lnTo>
                  <a:pt x="1957" y="1235"/>
                </a:lnTo>
                <a:lnTo>
                  <a:pt x="1911" y="1177"/>
                </a:lnTo>
                <a:lnTo>
                  <a:pt x="1854" y="1121"/>
                </a:lnTo>
                <a:lnTo>
                  <a:pt x="1795" y="1075"/>
                </a:lnTo>
                <a:lnTo>
                  <a:pt x="1732" y="1033"/>
                </a:lnTo>
                <a:lnTo>
                  <a:pt x="1653" y="988"/>
                </a:lnTo>
                <a:lnTo>
                  <a:pt x="1560" y="952"/>
                </a:lnTo>
                <a:lnTo>
                  <a:pt x="1458" y="922"/>
                </a:lnTo>
                <a:lnTo>
                  <a:pt x="1359" y="898"/>
                </a:lnTo>
                <a:lnTo>
                  <a:pt x="1263" y="879"/>
                </a:lnTo>
                <a:lnTo>
                  <a:pt x="1147" y="865"/>
                </a:lnTo>
                <a:lnTo>
                  <a:pt x="1031" y="862"/>
                </a:lnTo>
                <a:lnTo>
                  <a:pt x="912" y="861"/>
                </a:lnTo>
                <a:lnTo>
                  <a:pt x="624" y="912"/>
                </a:lnTo>
                <a:lnTo>
                  <a:pt x="383" y="1008"/>
                </a:lnTo>
                <a:lnTo>
                  <a:pt x="0" y="1536"/>
                </a:lnTo>
                <a:lnTo>
                  <a:pt x="0" y="0"/>
                </a:lnTo>
                <a:lnTo>
                  <a:pt x="3861" y="0"/>
                </a:lnTo>
                <a:lnTo>
                  <a:pt x="3398" y="1030"/>
                </a:lnTo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81D58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6" name="Freeform 4"/>
          <p:cNvSpPr>
            <a:spLocks/>
          </p:cNvSpPr>
          <p:nvPr/>
        </p:nvSpPr>
        <p:spPr bwMode="auto">
          <a:xfrm>
            <a:off x="4127500" y="0"/>
            <a:ext cx="5005388" cy="3811588"/>
          </a:xfrm>
          <a:custGeom>
            <a:avLst/>
            <a:gdLst>
              <a:gd name="T0" fmla="*/ 2147483647 w 3153"/>
              <a:gd name="T1" fmla="*/ 2147483647 h 2401"/>
              <a:gd name="T2" fmla="*/ 2147483647 w 3153"/>
              <a:gd name="T3" fmla="*/ 2147483647 h 2401"/>
              <a:gd name="T4" fmla="*/ 2147483647 w 3153"/>
              <a:gd name="T5" fmla="*/ 2147483647 h 2401"/>
              <a:gd name="T6" fmla="*/ 2147483647 w 3153"/>
              <a:gd name="T7" fmla="*/ 2147483647 h 2401"/>
              <a:gd name="T8" fmla="*/ 2147483647 w 3153"/>
              <a:gd name="T9" fmla="*/ 2147483647 h 2401"/>
              <a:gd name="T10" fmla="*/ 2147483647 w 3153"/>
              <a:gd name="T11" fmla="*/ 2147483647 h 2401"/>
              <a:gd name="T12" fmla="*/ 2147483647 w 3153"/>
              <a:gd name="T13" fmla="*/ 2147483647 h 2401"/>
              <a:gd name="T14" fmla="*/ 2147483647 w 3153"/>
              <a:gd name="T15" fmla="*/ 2147483647 h 2401"/>
              <a:gd name="T16" fmla="*/ 2147483647 w 3153"/>
              <a:gd name="T17" fmla="*/ 2147483647 h 2401"/>
              <a:gd name="T18" fmla="*/ 2147483647 w 3153"/>
              <a:gd name="T19" fmla="*/ 2147483647 h 2401"/>
              <a:gd name="T20" fmla="*/ 2147483647 w 3153"/>
              <a:gd name="T21" fmla="*/ 2147483647 h 2401"/>
              <a:gd name="T22" fmla="*/ 2147483647 w 3153"/>
              <a:gd name="T23" fmla="*/ 2147483647 h 2401"/>
              <a:gd name="T24" fmla="*/ 2147483647 w 3153"/>
              <a:gd name="T25" fmla="*/ 2147483647 h 2401"/>
              <a:gd name="T26" fmla="*/ 2147483647 w 3153"/>
              <a:gd name="T27" fmla="*/ 2147483647 h 2401"/>
              <a:gd name="T28" fmla="*/ 2147483647 w 3153"/>
              <a:gd name="T29" fmla="*/ 2147483647 h 2401"/>
              <a:gd name="T30" fmla="*/ 2147483647 w 3153"/>
              <a:gd name="T31" fmla="*/ 2147483647 h 2401"/>
              <a:gd name="T32" fmla="*/ 2147483647 w 3153"/>
              <a:gd name="T33" fmla="*/ 2147483647 h 2401"/>
              <a:gd name="T34" fmla="*/ 2147483647 w 3153"/>
              <a:gd name="T35" fmla="*/ 2147483647 h 2401"/>
              <a:gd name="T36" fmla="*/ 2147483647 w 3153"/>
              <a:gd name="T37" fmla="*/ 2147483647 h 2401"/>
              <a:gd name="T38" fmla="*/ 2147483647 w 3153"/>
              <a:gd name="T39" fmla="*/ 2147483647 h 2401"/>
              <a:gd name="T40" fmla="*/ 2147483647 w 3153"/>
              <a:gd name="T41" fmla="*/ 2147483647 h 2401"/>
              <a:gd name="T42" fmla="*/ 2147483647 w 3153"/>
              <a:gd name="T43" fmla="*/ 2147483647 h 2401"/>
              <a:gd name="T44" fmla="*/ 2147483647 w 3153"/>
              <a:gd name="T45" fmla="*/ 2147483647 h 2401"/>
              <a:gd name="T46" fmla="*/ 2147483647 w 3153"/>
              <a:gd name="T47" fmla="*/ 2147483647 h 2401"/>
              <a:gd name="T48" fmla="*/ 0 w 3153"/>
              <a:gd name="T49" fmla="*/ 2147483647 h 2401"/>
              <a:gd name="T50" fmla="*/ 2147483647 w 3153"/>
              <a:gd name="T51" fmla="*/ 2147483647 h 2401"/>
              <a:gd name="T52" fmla="*/ 2147483647 w 3153"/>
              <a:gd name="T53" fmla="*/ 2147483647 h 2401"/>
              <a:gd name="T54" fmla="*/ 2147483647 w 3153"/>
              <a:gd name="T55" fmla="*/ 2147483647 h 2401"/>
              <a:gd name="T56" fmla="*/ 2147483647 w 3153"/>
              <a:gd name="T57" fmla="*/ 2147483647 h 2401"/>
              <a:gd name="T58" fmla="*/ 2147483647 w 3153"/>
              <a:gd name="T59" fmla="*/ 2147483647 h 2401"/>
              <a:gd name="T60" fmla="*/ 2147483647 w 3153"/>
              <a:gd name="T61" fmla="*/ 2147483647 h 2401"/>
              <a:gd name="T62" fmla="*/ 2147483647 w 3153"/>
              <a:gd name="T63" fmla="*/ 0 h 2401"/>
              <a:gd name="T64" fmla="*/ 2147483647 w 3153"/>
              <a:gd name="T65" fmla="*/ 0 h 2401"/>
              <a:gd name="T66" fmla="*/ 2147483647 w 3153"/>
              <a:gd name="T67" fmla="*/ 2147483647 h 240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153"/>
              <a:gd name="T103" fmla="*/ 0 h 2401"/>
              <a:gd name="T104" fmla="*/ 3153 w 3153"/>
              <a:gd name="T105" fmla="*/ 2401 h 2401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153" h="2401">
                <a:moveTo>
                  <a:pt x="3152" y="2400"/>
                </a:moveTo>
                <a:lnTo>
                  <a:pt x="3063" y="2277"/>
                </a:lnTo>
                <a:lnTo>
                  <a:pt x="2952" y="2160"/>
                </a:lnTo>
                <a:lnTo>
                  <a:pt x="2850" y="2054"/>
                </a:lnTo>
                <a:lnTo>
                  <a:pt x="2747" y="1945"/>
                </a:lnTo>
                <a:lnTo>
                  <a:pt x="2640" y="1852"/>
                </a:lnTo>
                <a:lnTo>
                  <a:pt x="2527" y="1761"/>
                </a:lnTo>
                <a:lnTo>
                  <a:pt x="2373" y="1658"/>
                </a:lnTo>
                <a:lnTo>
                  <a:pt x="2250" y="1580"/>
                </a:lnTo>
                <a:lnTo>
                  <a:pt x="1988" y="1440"/>
                </a:lnTo>
                <a:lnTo>
                  <a:pt x="1726" y="1324"/>
                </a:lnTo>
                <a:lnTo>
                  <a:pt x="1471" y="1236"/>
                </a:lnTo>
                <a:lnTo>
                  <a:pt x="1229" y="1153"/>
                </a:lnTo>
                <a:lnTo>
                  <a:pt x="962" y="1073"/>
                </a:lnTo>
                <a:lnTo>
                  <a:pt x="857" y="1042"/>
                </a:lnTo>
                <a:lnTo>
                  <a:pt x="742" y="1013"/>
                </a:lnTo>
                <a:lnTo>
                  <a:pt x="647" y="990"/>
                </a:lnTo>
                <a:lnTo>
                  <a:pt x="542" y="982"/>
                </a:lnTo>
                <a:lnTo>
                  <a:pt x="450" y="978"/>
                </a:lnTo>
                <a:lnTo>
                  <a:pt x="351" y="987"/>
                </a:lnTo>
                <a:lnTo>
                  <a:pt x="269" y="1001"/>
                </a:lnTo>
                <a:lnTo>
                  <a:pt x="194" y="1022"/>
                </a:lnTo>
                <a:lnTo>
                  <a:pt x="121" y="1052"/>
                </a:lnTo>
                <a:lnTo>
                  <a:pt x="56" y="1097"/>
                </a:lnTo>
                <a:lnTo>
                  <a:pt x="0" y="1160"/>
                </a:lnTo>
                <a:lnTo>
                  <a:pt x="3" y="1099"/>
                </a:lnTo>
                <a:lnTo>
                  <a:pt x="13" y="1057"/>
                </a:lnTo>
                <a:lnTo>
                  <a:pt x="36" y="1002"/>
                </a:lnTo>
                <a:lnTo>
                  <a:pt x="69" y="956"/>
                </a:lnTo>
                <a:lnTo>
                  <a:pt x="108" y="914"/>
                </a:lnTo>
                <a:lnTo>
                  <a:pt x="151" y="873"/>
                </a:lnTo>
                <a:lnTo>
                  <a:pt x="1090" y="0"/>
                </a:lnTo>
                <a:lnTo>
                  <a:pt x="3152" y="0"/>
                </a:lnTo>
                <a:lnTo>
                  <a:pt x="3152" y="2400"/>
                </a:lnTo>
              </a:path>
            </a:pathLst>
          </a:custGeom>
          <a:solidFill>
            <a:srgbClr val="CF211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7" name="Freeform 5"/>
          <p:cNvSpPr>
            <a:spLocks/>
          </p:cNvSpPr>
          <p:nvPr/>
        </p:nvSpPr>
        <p:spPr bwMode="auto">
          <a:xfrm>
            <a:off x="4770438" y="781050"/>
            <a:ext cx="4373562" cy="1697038"/>
          </a:xfrm>
          <a:custGeom>
            <a:avLst/>
            <a:gdLst>
              <a:gd name="T0" fmla="*/ 2147483647 w 2755"/>
              <a:gd name="T1" fmla="*/ 2147483647 h 1069"/>
              <a:gd name="T2" fmla="*/ 2147483647 w 2755"/>
              <a:gd name="T3" fmla="*/ 2147483647 h 1069"/>
              <a:gd name="T4" fmla="*/ 2147483647 w 2755"/>
              <a:gd name="T5" fmla="*/ 2147483647 h 1069"/>
              <a:gd name="T6" fmla="*/ 2147483647 w 2755"/>
              <a:gd name="T7" fmla="*/ 2147483647 h 1069"/>
              <a:gd name="T8" fmla="*/ 2147483647 w 2755"/>
              <a:gd name="T9" fmla="*/ 2147483647 h 1069"/>
              <a:gd name="T10" fmla="*/ 2147483647 w 2755"/>
              <a:gd name="T11" fmla="*/ 2147483647 h 1069"/>
              <a:gd name="T12" fmla="*/ 2147483647 w 2755"/>
              <a:gd name="T13" fmla="*/ 2147483647 h 1069"/>
              <a:gd name="T14" fmla="*/ 2147483647 w 2755"/>
              <a:gd name="T15" fmla="*/ 2147483647 h 1069"/>
              <a:gd name="T16" fmla="*/ 2147483647 w 2755"/>
              <a:gd name="T17" fmla="*/ 2147483647 h 1069"/>
              <a:gd name="T18" fmla="*/ 2147483647 w 2755"/>
              <a:gd name="T19" fmla="*/ 2147483647 h 1069"/>
              <a:gd name="T20" fmla="*/ 2147483647 w 2755"/>
              <a:gd name="T21" fmla="*/ 2147483647 h 1069"/>
              <a:gd name="T22" fmla="*/ 2147483647 w 2755"/>
              <a:gd name="T23" fmla="*/ 2147483647 h 1069"/>
              <a:gd name="T24" fmla="*/ 2147483647 w 2755"/>
              <a:gd name="T25" fmla="*/ 0 h 1069"/>
              <a:gd name="T26" fmla="*/ 0 w 2755"/>
              <a:gd name="T27" fmla="*/ 2147483647 h 1069"/>
              <a:gd name="T28" fmla="*/ 2147483647 w 2755"/>
              <a:gd name="T29" fmla="*/ 2147483647 h 1069"/>
              <a:gd name="T30" fmla="*/ 2147483647 w 2755"/>
              <a:gd name="T31" fmla="*/ 2147483647 h 1069"/>
              <a:gd name="T32" fmla="*/ 2147483647 w 2755"/>
              <a:gd name="T33" fmla="*/ 2147483647 h 1069"/>
              <a:gd name="T34" fmla="*/ 2147483647 w 2755"/>
              <a:gd name="T35" fmla="*/ 2147483647 h 1069"/>
              <a:gd name="T36" fmla="*/ 2147483647 w 2755"/>
              <a:gd name="T37" fmla="*/ 2147483647 h 1069"/>
              <a:gd name="T38" fmla="*/ 2147483647 w 2755"/>
              <a:gd name="T39" fmla="*/ 2147483647 h 1069"/>
              <a:gd name="T40" fmla="*/ 2147483647 w 2755"/>
              <a:gd name="T41" fmla="*/ 2147483647 h 1069"/>
              <a:gd name="T42" fmla="*/ 2147483647 w 2755"/>
              <a:gd name="T43" fmla="*/ 2147483647 h 1069"/>
              <a:gd name="T44" fmla="*/ 2147483647 w 2755"/>
              <a:gd name="T45" fmla="*/ 2147483647 h 1069"/>
              <a:gd name="T46" fmla="*/ 2147483647 w 2755"/>
              <a:gd name="T47" fmla="*/ 2147483647 h 1069"/>
              <a:gd name="T48" fmla="*/ 2147483647 w 2755"/>
              <a:gd name="T49" fmla="*/ 2147483647 h 1069"/>
              <a:gd name="T50" fmla="*/ 2147483647 w 2755"/>
              <a:gd name="T51" fmla="*/ 2147483647 h 1069"/>
              <a:gd name="T52" fmla="*/ 2147483647 w 2755"/>
              <a:gd name="T53" fmla="*/ 2147483647 h 1069"/>
              <a:gd name="T54" fmla="*/ 2147483647 w 2755"/>
              <a:gd name="T55" fmla="*/ 2147483647 h 1069"/>
              <a:gd name="T56" fmla="*/ 2147483647 w 2755"/>
              <a:gd name="T57" fmla="*/ 2147483647 h 1069"/>
              <a:gd name="T58" fmla="*/ 2147483647 w 2755"/>
              <a:gd name="T59" fmla="*/ 2147483647 h 1069"/>
              <a:gd name="T60" fmla="*/ 2147483647 w 2755"/>
              <a:gd name="T61" fmla="*/ 2147483647 h 106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2755"/>
              <a:gd name="T94" fmla="*/ 0 h 1069"/>
              <a:gd name="T95" fmla="*/ 2755 w 2755"/>
              <a:gd name="T96" fmla="*/ 1069 h 106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2755" h="1069">
                <a:moveTo>
                  <a:pt x="2738" y="718"/>
                </a:moveTo>
                <a:lnTo>
                  <a:pt x="2541" y="596"/>
                </a:lnTo>
                <a:lnTo>
                  <a:pt x="2383" y="506"/>
                </a:lnTo>
                <a:lnTo>
                  <a:pt x="2192" y="402"/>
                </a:lnTo>
                <a:lnTo>
                  <a:pt x="2020" y="323"/>
                </a:lnTo>
                <a:lnTo>
                  <a:pt x="1827" y="245"/>
                </a:lnTo>
                <a:lnTo>
                  <a:pt x="1655" y="183"/>
                </a:lnTo>
                <a:lnTo>
                  <a:pt x="1431" y="115"/>
                </a:lnTo>
                <a:lnTo>
                  <a:pt x="1261" y="66"/>
                </a:lnTo>
                <a:lnTo>
                  <a:pt x="1119" y="36"/>
                </a:lnTo>
                <a:lnTo>
                  <a:pt x="990" y="12"/>
                </a:lnTo>
                <a:lnTo>
                  <a:pt x="812" y="5"/>
                </a:lnTo>
                <a:lnTo>
                  <a:pt x="146" y="0"/>
                </a:lnTo>
                <a:lnTo>
                  <a:pt x="0" y="163"/>
                </a:lnTo>
                <a:lnTo>
                  <a:pt x="197" y="163"/>
                </a:lnTo>
                <a:lnTo>
                  <a:pt x="384" y="173"/>
                </a:lnTo>
                <a:lnTo>
                  <a:pt x="585" y="194"/>
                </a:lnTo>
                <a:lnTo>
                  <a:pt x="749" y="219"/>
                </a:lnTo>
                <a:lnTo>
                  <a:pt x="931" y="258"/>
                </a:lnTo>
                <a:lnTo>
                  <a:pt x="1086" y="295"/>
                </a:lnTo>
                <a:lnTo>
                  <a:pt x="1250" y="343"/>
                </a:lnTo>
                <a:lnTo>
                  <a:pt x="1396" y="394"/>
                </a:lnTo>
                <a:lnTo>
                  <a:pt x="1493" y="428"/>
                </a:lnTo>
                <a:lnTo>
                  <a:pt x="1701" y="499"/>
                </a:lnTo>
                <a:lnTo>
                  <a:pt x="1931" y="591"/>
                </a:lnTo>
                <a:lnTo>
                  <a:pt x="2140" y="693"/>
                </a:lnTo>
                <a:lnTo>
                  <a:pt x="2378" y="825"/>
                </a:lnTo>
                <a:lnTo>
                  <a:pt x="2511" y="907"/>
                </a:lnTo>
                <a:lnTo>
                  <a:pt x="2614" y="988"/>
                </a:lnTo>
                <a:lnTo>
                  <a:pt x="2754" y="1068"/>
                </a:lnTo>
                <a:lnTo>
                  <a:pt x="2738" y="718"/>
                </a:lnTo>
              </a:path>
            </a:pathLst>
          </a:custGeom>
          <a:gradFill rotWithShape="0">
            <a:gsLst>
              <a:gs pos="0">
                <a:srgbClr val="E5E5E5"/>
              </a:gs>
              <a:gs pos="50000">
                <a:srgbClr val="FFFFFF"/>
              </a:gs>
              <a:gs pos="100000">
                <a:srgbClr val="E5E5E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8" name="Freeform 6"/>
          <p:cNvSpPr>
            <a:spLocks/>
          </p:cNvSpPr>
          <p:nvPr/>
        </p:nvSpPr>
        <p:spPr bwMode="auto">
          <a:xfrm>
            <a:off x="5638800" y="0"/>
            <a:ext cx="3494088" cy="1030288"/>
          </a:xfrm>
          <a:custGeom>
            <a:avLst/>
            <a:gdLst>
              <a:gd name="T0" fmla="*/ 2147483647 w 2201"/>
              <a:gd name="T1" fmla="*/ 2147483647 h 649"/>
              <a:gd name="T2" fmla="*/ 2147483647 w 2201"/>
              <a:gd name="T3" fmla="*/ 2147483647 h 649"/>
              <a:gd name="T4" fmla="*/ 2147483647 w 2201"/>
              <a:gd name="T5" fmla="*/ 2147483647 h 649"/>
              <a:gd name="T6" fmla="*/ 2147483647 w 2201"/>
              <a:gd name="T7" fmla="*/ 2147483647 h 649"/>
              <a:gd name="T8" fmla="*/ 2147483647 w 2201"/>
              <a:gd name="T9" fmla="*/ 2147483647 h 649"/>
              <a:gd name="T10" fmla="*/ 2147483647 w 2201"/>
              <a:gd name="T11" fmla="*/ 2147483647 h 649"/>
              <a:gd name="T12" fmla="*/ 2147483647 w 2201"/>
              <a:gd name="T13" fmla="*/ 2147483647 h 649"/>
              <a:gd name="T14" fmla="*/ 2147483647 w 2201"/>
              <a:gd name="T15" fmla="*/ 2147483647 h 649"/>
              <a:gd name="T16" fmla="*/ 2147483647 w 2201"/>
              <a:gd name="T17" fmla="*/ 2147483647 h 649"/>
              <a:gd name="T18" fmla="*/ 2147483647 w 2201"/>
              <a:gd name="T19" fmla="*/ 2147483647 h 649"/>
              <a:gd name="T20" fmla="*/ 2147483647 w 2201"/>
              <a:gd name="T21" fmla="*/ 2147483647 h 649"/>
              <a:gd name="T22" fmla="*/ 2147483647 w 2201"/>
              <a:gd name="T23" fmla="*/ 2147483647 h 649"/>
              <a:gd name="T24" fmla="*/ 2147483647 w 2201"/>
              <a:gd name="T25" fmla="*/ 0 h 649"/>
              <a:gd name="T26" fmla="*/ 0 w 2201"/>
              <a:gd name="T27" fmla="*/ 2147483647 h 649"/>
              <a:gd name="T28" fmla="*/ 2147483647 w 2201"/>
              <a:gd name="T29" fmla="*/ 2147483647 h 649"/>
              <a:gd name="T30" fmla="*/ 2147483647 w 2201"/>
              <a:gd name="T31" fmla="*/ 2147483647 h 649"/>
              <a:gd name="T32" fmla="*/ 2147483647 w 2201"/>
              <a:gd name="T33" fmla="*/ 2147483647 h 649"/>
              <a:gd name="T34" fmla="*/ 2147483647 w 2201"/>
              <a:gd name="T35" fmla="*/ 2147483647 h 649"/>
              <a:gd name="T36" fmla="*/ 2147483647 w 2201"/>
              <a:gd name="T37" fmla="*/ 2147483647 h 649"/>
              <a:gd name="T38" fmla="*/ 2147483647 w 2201"/>
              <a:gd name="T39" fmla="*/ 2147483647 h 649"/>
              <a:gd name="T40" fmla="*/ 2147483647 w 2201"/>
              <a:gd name="T41" fmla="*/ 2147483647 h 649"/>
              <a:gd name="T42" fmla="*/ 2147483647 w 2201"/>
              <a:gd name="T43" fmla="*/ 2147483647 h 649"/>
              <a:gd name="T44" fmla="*/ 2147483647 w 2201"/>
              <a:gd name="T45" fmla="*/ 2147483647 h 649"/>
              <a:gd name="T46" fmla="*/ 2147483647 w 2201"/>
              <a:gd name="T47" fmla="*/ 2147483647 h 649"/>
              <a:gd name="T48" fmla="*/ 2147483647 w 2201"/>
              <a:gd name="T49" fmla="*/ 2147483647 h 649"/>
              <a:gd name="T50" fmla="*/ 2147483647 w 2201"/>
              <a:gd name="T51" fmla="*/ 2147483647 h 649"/>
              <a:gd name="T52" fmla="*/ 2147483647 w 2201"/>
              <a:gd name="T53" fmla="*/ 2147483647 h 649"/>
              <a:gd name="T54" fmla="*/ 2147483647 w 2201"/>
              <a:gd name="T55" fmla="*/ 2147483647 h 649"/>
              <a:gd name="T56" fmla="*/ 2147483647 w 2201"/>
              <a:gd name="T57" fmla="*/ 2147483647 h 649"/>
              <a:gd name="T58" fmla="*/ 2147483647 w 2201"/>
              <a:gd name="T59" fmla="*/ 2147483647 h 649"/>
              <a:gd name="T60" fmla="*/ 2147483647 w 2201"/>
              <a:gd name="T61" fmla="*/ 2147483647 h 64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2201"/>
              <a:gd name="T94" fmla="*/ 0 h 649"/>
              <a:gd name="T95" fmla="*/ 2201 w 2201"/>
              <a:gd name="T96" fmla="*/ 649 h 64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2201" h="649">
                <a:moveTo>
                  <a:pt x="2200" y="417"/>
                </a:moveTo>
                <a:lnTo>
                  <a:pt x="2081" y="365"/>
                </a:lnTo>
                <a:lnTo>
                  <a:pt x="1952" y="309"/>
                </a:lnTo>
                <a:lnTo>
                  <a:pt x="1795" y="246"/>
                </a:lnTo>
                <a:lnTo>
                  <a:pt x="1654" y="197"/>
                </a:lnTo>
                <a:lnTo>
                  <a:pt x="1496" y="150"/>
                </a:lnTo>
                <a:lnTo>
                  <a:pt x="1355" y="112"/>
                </a:lnTo>
                <a:lnTo>
                  <a:pt x="1172" y="71"/>
                </a:lnTo>
                <a:lnTo>
                  <a:pt x="1033" y="41"/>
                </a:lnTo>
                <a:lnTo>
                  <a:pt x="917" y="22"/>
                </a:lnTo>
                <a:lnTo>
                  <a:pt x="811" y="7"/>
                </a:lnTo>
                <a:lnTo>
                  <a:pt x="665" y="3"/>
                </a:lnTo>
                <a:lnTo>
                  <a:pt x="119" y="0"/>
                </a:lnTo>
                <a:lnTo>
                  <a:pt x="0" y="100"/>
                </a:lnTo>
                <a:lnTo>
                  <a:pt x="161" y="100"/>
                </a:lnTo>
                <a:lnTo>
                  <a:pt x="315" y="106"/>
                </a:lnTo>
                <a:lnTo>
                  <a:pt x="479" y="118"/>
                </a:lnTo>
                <a:lnTo>
                  <a:pt x="613" y="134"/>
                </a:lnTo>
                <a:lnTo>
                  <a:pt x="762" y="158"/>
                </a:lnTo>
                <a:lnTo>
                  <a:pt x="889" y="181"/>
                </a:lnTo>
                <a:lnTo>
                  <a:pt x="1024" y="210"/>
                </a:lnTo>
                <a:lnTo>
                  <a:pt x="1143" y="241"/>
                </a:lnTo>
                <a:lnTo>
                  <a:pt x="1223" y="262"/>
                </a:lnTo>
                <a:lnTo>
                  <a:pt x="1393" y="305"/>
                </a:lnTo>
                <a:lnTo>
                  <a:pt x="1582" y="361"/>
                </a:lnTo>
                <a:lnTo>
                  <a:pt x="1753" y="424"/>
                </a:lnTo>
                <a:lnTo>
                  <a:pt x="1947" y="505"/>
                </a:lnTo>
                <a:lnTo>
                  <a:pt x="2056" y="555"/>
                </a:lnTo>
                <a:lnTo>
                  <a:pt x="2140" y="604"/>
                </a:lnTo>
                <a:lnTo>
                  <a:pt x="2200" y="648"/>
                </a:lnTo>
                <a:lnTo>
                  <a:pt x="2200" y="417"/>
                </a:lnTo>
              </a:path>
            </a:pathLst>
          </a:custGeom>
          <a:gradFill rotWithShape="0">
            <a:gsLst>
              <a:gs pos="0">
                <a:srgbClr val="E5E5E5"/>
              </a:gs>
              <a:gs pos="50000">
                <a:srgbClr val="FFFFFF"/>
              </a:gs>
              <a:gs pos="100000">
                <a:srgbClr val="E5E5E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39" name="Freeform 7"/>
          <p:cNvSpPr>
            <a:spLocks/>
          </p:cNvSpPr>
          <p:nvPr/>
        </p:nvSpPr>
        <p:spPr bwMode="auto">
          <a:xfrm>
            <a:off x="4252913" y="1143000"/>
            <a:ext cx="4891087" cy="2362200"/>
          </a:xfrm>
          <a:custGeom>
            <a:avLst/>
            <a:gdLst>
              <a:gd name="T0" fmla="*/ 2147483647 w 3081"/>
              <a:gd name="T1" fmla="*/ 2147483647 h 1488"/>
              <a:gd name="T2" fmla="*/ 2147483647 w 3081"/>
              <a:gd name="T3" fmla="*/ 2147483647 h 1488"/>
              <a:gd name="T4" fmla="*/ 2147483647 w 3081"/>
              <a:gd name="T5" fmla="*/ 2147483647 h 1488"/>
              <a:gd name="T6" fmla="*/ 2147483647 w 3081"/>
              <a:gd name="T7" fmla="*/ 2147483647 h 1488"/>
              <a:gd name="T8" fmla="*/ 2147483647 w 3081"/>
              <a:gd name="T9" fmla="*/ 2147483647 h 1488"/>
              <a:gd name="T10" fmla="*/ 2147483647 w 3081"/>
              <a:gd name="T11" fmla="*/ 2147483647 h 1488"/>
              <a:gd name="T12" fmla="*/ 2147483647 w 3081"/>
              <a:gd name="T13" fmla="*/ 2147483647 h 1488"/>
              <a:gd name="T14" fmla="*/ 2147483647 w 3081"/>
              <a:gd name="T15" fmla="*/ 2147483647 h 1488"/>
              <a:gd name="T16" fmla="*/ 2147483647 w 3081"/>
              <a:gd name="T17" fmla="*/ 2147483647 h 1488"/>
              <a:gd name="T18" fmla="*/ 2147483647 w 3081"/>
              <a:gd name="T19" fmla="*/ 2147483647 h 1488"/>
              <a:gd name="T20" fmla="*/ 2147483647 w 3081"/>
              <a:gd name="T21" fmla="*/ 2147483647 h 1488"/>
              <a:gd name="T22" fmla="*/ 2147483647 w 3081"/>
              <a:gd name="T23" fmla="*/ 2147483647 h 1488"/>
              <a:gd name="T24" fmla="*/ 2147483647 w 3081"/>
              <a:gd name="T25" fmla="*/ 2147483647 h 1488"/>
              <a:gd name="T26" fmla="*/ 2147483647 w 3081"/>
              <a:gd name="T27" fmla="*/ 2147483647 h 1488"/>
              <a:gd name="T28" fmla="*/ 2147483647 w 3081"/>
              <a:gd name="T29" fmla="*/ 2147483647 h 1488"/>
              <a:gd name="T30" fmla="*/ 2147483647 w 3081"/>
              <a:gd name="T31" fmla="*/ 2147483647 h 1488"/>
              <a:gd name="T32" fmla="*/ 2147483647 w 3081"/>
              <a:gd name="T33" fmla="*/ 2147483647 h 1488"/>
              <a:gd name="T34" fmla="*/ 2147483647 w 3081"/>
              <a:gd name="T35" fmla="*/ 2147483647 h 1488"/>
              <a:gd name="T36" fmla="*/ 2147483647 w 3081"/>
              <a:gd name="T37" fmla="*/ 2147483647 h 1488"/>
              <a:gd name="T38" fmla="*/ 2147483647 w 3081"/>
              <a:gd name="T39" fmla="*/ 0 h 1488"/>
              <a:gd name="T40" fmla="*/ 2147483647 w 3081"/>
              <a:gd name="T41" fmla="*/ 2147483647 h 1488"/>
              <a:gd name="T42" fmla="*/ 0 w 3081"/>
              <a:gd name="T43" fmla="*/ 2147483647 h 1488"/>
              <a:gd name="T44" fmla="*/ 2147483647 w 3081"/>
              <a:gd name="T45" fmla="*/ 2147483647 h 1488"/>
              <a:gd name="T46" fmla="*/ 2147483647 w 3081"/>
              <a:gd name="T47" fmla="*/ 2147483647 h 1488"/>
              <a:gd name="T48" fmla="*/ 2147483647 w 3081"/>
              <a:gd name="T49" fmla="*/ 2147483647 h 1488"/>
              <a:gd name="T50" fmla="*/ 2147483647 w 3081"/>
              <a:gd name="T51" fmla="*/ 2147483647 h 1488"/>
              <a:gd name="T52" fmla="*/ 2147483647 w 3081"/>
              <a:gd name="T53" fmla="*/ 2147483647 h 1488"/>
              <a:gd name="T54" fmla="*/ 2147483647 w 3081"/>
              <a:gd name="T55" fmla="*/ 2147483647 h 1488"/>
              <a:gd name="T56" fmla="*/ 2147483647 w 3081"/>
              <a:gd name="T57" fmla="*/ 2147483647 h 1488"/>
              <a:gd name="T58" fmla="*/ 2147483647 w 3081"/>
              <a:gd name="T59" fmla="*/ 2147483647 h 1488"/>
              <a:gd name="T60" fmla="*/ 2147483647 w 3081"/>
              <a:gd name="T61" fmla="*/ 2147483647 h 1488"/>
              <a:gd name="T62" fmla="*/ 2147483647 w 3081"/>
              <a:gd name="T63" fmla="*/ 2147483647 h 1488"/>
              <a:gd name="T64" fmla="*/ 2147483647 w 3081"/>
              <a:gd name="T65" fmla="*/ 2147483647 h 1488"/>
              <a:gd name="T66" fmla="*/ 2147483647 w 3081"/>
              <a:gd name="T67" fmla="*/ 2147483647 h 1488"/>
              <a:gd name="T68" fmla="*/ 2147483647 w 3081"/>
              <a:gd name="T69" fmla="*/ 2147483647 h 1488"/>
              <a:gd name="T70" fmla="*/ 2147483647 w 3081"/>
              <a:gd name="T71" fmla="*/ 2147483647 h 1488"/>
              <a:gd name="T72" fmla="*/ 2147483647 w 3081"/>
              <a:gd name="T73" fmla="*/ 2147483647 h 1488"/>
              <a:gd name="T74" fmla="*/ 2147483647 w 3081"/>
              <a:gd name="T75" fmla="*/ 2147483647 h 1488"/>
              <a:gd name="T76" fmla="*/ 2147483647 w 3081"/>
              <a:gd name="T77" fmla="*/ 2147483647 h 1488"/>
              <a:gd name="T78" fmla="*/ 2147483647 w 3081"/>
              <a:gd name="T79" fmla="*/ 2147483647 h 1488"/>
              <a:gd name="T80" fmla="*/ 2147483647 w 3081"/>
              <a:gd name="T81" fmla="*/ 2147483647 h 1488"/>
              <a:gd name="T82" fmla="*/ 2147483647 w 3081"/>
              <a:gd name="T83" fmla="*/ 2147483647 h 1488"/>
              <a:gd name="T84" fmla="*/ 2147483647 w 3081"/>
              <a:gd name="T85" fmla="*/ 2147483647 h 1488"/>
              <a:gd name="T86" fmla="*/ 2147483647 w 3081"/>
              <a:gd name="T87" fmla="*/ 2147483647 h 1488"/>
              <a:gd name="T88" fmla="*/ 2147483647 w 3081"/>
              <a:gd name="T89" fmla="*/ 2147483647 h 148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3081"/>
              <a:gd name="T136" fmla="*/ 0 h 1488"/>
              <a:gd name="T137" fmla="*/ 3081 w 3081"/>
              <a:gd name="T138" fmla="*/ 1488 h 148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3081" h="1488">
                <a:moveTo>
                  <a:pt x="3080" y="1191"/>
                </a:moveTo>
                <a:lnTo>
                  <a:pt x="3009" y="1110"/>
                </a:lnTo>
                <a:lnTo>
                  <a:pt x="2889" y="985"/>
                </a:lnTo>
                <a:lnTo>
                  <a:pt x="2771" y="883"/>
                </a:lnTo>
                <a:lnTo>
                  <a:pt x="2670" y="800"/>
                </a:lnTo>
                <a:lnTo>
                  <a:pt x="2598" y="741"/>
                </a:lnTo>
                <a:lnTo>
                  <a:pt x="2514" y="684"/>
                </a:lnTo>
                <a:lnTo>
                  <a:pt x="2419" y="621"/>
                </a:lnTo>
                <a:lnTo>
                  <a:pt x="2271" y="540"/>
                </a:lnTo>
                <a:lnTo>
                  <a:pt x="2103" y="451"/>
                </a:lnTo>
                <a:lnTo>
                  <a:pt x="1901" y="363"/>
                </a:lnTo>
                <a:lnTo>
                  <a:pt x="1705" y="281"/>
                </a:lnTo>
                <a:lnTo>
                  <a:pt x="1526" y="222"/>
                </a:lnTo>
                <a:lnTo>
                  <a:pt x="1330" y="163"/>
                </a:lnTo>
                <a:lnTo>
                  <a:pt x="1140" y="111"/>
                </a:lnTo>
                <a:lnTo>
                  <a:pt x="943" y="67"/>
                </a:lnTo>
                <a:lnTo>
                  <a:pt x="747" y="33"/>
                </a:lnTo>
                <a:lnTo>
                  <a:pt x="604" y="15"/>
                </a:lnTo>
                <a:lnTo>
                  <a:pt x="453" y="1"/>
                </a:lnTo>
                <a:lnTo>
                  <a:pt x="336" y="0"/>
                </a:lnTo>
                <a:lnTo>
                  <a:pt x="229" y="9"/>
                </a:lnTo>
                <a:lnTo>
                  <a:pt x="0" y="239"/>
                </a:lnTo>
                <a:lnTo>
                  <a:pt x="92" y="185"/>
                </a:lnTo>
                <a:lnTo>
                  <a:pt x="180" y="155"/>
                </a:lnTo>
                <a:lnTo>
                  <a:pt x="272" y="145"/>
                </a:lnTo>
                <a:lnTo>
                  <a:pt x="354" y="148"/>
                </a:lnTo>
                <a:lnTo>
                  <a:pt x="443" y="153"/>
                </a:lnTo>
                <a:lnTo>
                  <a:pt x="538" y="163"/>
                </a:lnTo>
                <a:lnTo>
                  <a:pt x="652" y="181"/>
                </a:lnTo>
                <a:lnTo>
                  <a:pt x="752" y="200"/>
                </a:lnTo>
                <a:lnTo>
                  <a:pt x="985" y="252"/>
                </a:lnTo>
                <a:lnTo>
                  <a:pt x="1247" y="318"/>
                </a:lnTo>
                <a:lnTo>
                  <a:pt x="1431" y="377"/>
                </a:lnTo>
                <a:lnTo>
                  <a:pt x="1615" y="444"/>
                </a:lnTo>
                <a:lnTo>
                  <a:pt x="1830" y="533"/>
                </a:lnTo>
                <a:lnTo>
                  <a:pt x="2032" y="629"/>
                </a:lnTo>
                <a:lnTo>
                  <a:pt x="2241" y="740"/>
                </a:lnTo>
                <a:lnTo>
                  <a:pt x="2345" y="806"/>
                </a:lnTo>
                <a:lnTo>
                  <a:pt x="2443" y="873"/>
                </a:lnTo>
                <a:lnTo>
                  <a:pt x="2610" y="999"/>
                </a:lnTo>
                <a:lnTo>
                  <a:pt x="2735" y="1117"/>
                </a:lnTo>
                <a:lnTo>
                  <a:pt x="2853" y="1235"/>
                </a:lnTo>
                <a:lnTo>
                  <a:pt x="2976" y="1365"/>
                </a:lnTo>
                <a:lnTo>
                  <a:pt x="3080" y="1487"/>
                </a:lnTo>
                <a:lnTo>
                  <a:pt x="3080" y="1191"/>
                </a:lnTo>
              </a:path>
            </a:pathLst>
          </a:custGeom>
          <a:gradFill rotWithShape="0">
            <a:gsLst>
              <a:gs pos="0">
                <a:srgbClr val="E5E5E5"/>
              </a:gs>
              <a:gs pos="50000">
                <a:srgbClr val="FFFFFF"/>
              </a:gs>
              <a:gs pos="100000">
                <a:srgbClr val="E5E5E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0" name="Freeform 8"/>
          <p:cNvSpPr>
            <a:spLocks/>
          </p:cNvSpPr>
          <p:nvPr/>
        </p:nvSpPr>
        <p:spPr bwMode="auto">
          <a:xfrm>
            <a:off x="7867650" y="0"/>
            <a:ext cx="1265238" cy="344488"/>
          </a:xfrm>
          <a:custGeom>
            <a:avLst/>
            <a:gdLst>
              <a:gd name="T0" fmla="*/ 2147483647 w 797"/>
              <a:gd name="T1" fmla="*/ 0 h 217"/>
              <a:gd name="T2" fmla="*/ 2147483647 w 797"/>
              <a:gd name="T3" fmla="*/ 0 h 217"/>
              <a:gd name="T4" fmla="*/ 2147483647 w 797"/>
              <a:gd name="T5" fmla="*/ 2147483647 h 217"/>
              <a:gd name="T6" fmla="*/ 0 w 797"/>
              <a:gd name="T7" fmla="*/ 0 h 217"/>
              <a:gd name="T8" fmla="*/ 0 60000 65536"/>
              <a:gd name="T9" fmla="*/ 0 60000 65536"/>
              <a:gd name="T10" fmla="*/ 0 60000 65536"/>
              <a:gd name="T11" fmla="*/ 0 60000 65536"/>
              <a:gd name="T12" fmla="*/ 0 w 797"/>
              <a:gd name="T13" fmla="*/ 0 h 217"/>
              <a:gd name="T14" fmla="*/ 797 w 797"/>
              <a:gd name="T15" fmla="*/ 217 h 2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97" h="217">
                <a:moveTo>
                  <a:pt x="72" y="0"/>
                </a:moveTo>
                <a:lnTo>
                  <a:pt x="796" y="0"/>
                </a:lnTo>
                <a:lnTo>
                  <a:pt x="796" y="216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E5E5E5"/>
              </a:gs>
              <a:gs pos="50000">
                <a:srgbClr val="FFFFFF"/>
              </a:gs>
              <a:gs pos="100000">
                <a:srgbClr val="E5E5E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1" name="Freeform 9"/>
          <p:cNvSpPr>
            <a:spLocks/>
          </p:cNvSpPr>
          <p:nvPr/>
        </p:nvSpPr>
        <p:spPr bwMode="auto">
          <a:xfrm>
            <a:off x="5257800" y="381000"/>
            <a:ext cx="3886200" cy="1219200"/>
          </a:xfrm>
          <a:custGeom>
            <a:avLst/>
            <a:gdLst>
              <a:gd name="T0" fmla="*/ 2147483647 w 2201"/>
              <a:gd name="T1" fmla="*/ 2147483647 h 649"/>
              <a:gd name="T2" fmla="*/ 2147483647 w 2201"/>
              <a:gd name="T3" fmla="*/ 2147483647 h 649"/>
              <a:gd name="T4" fmla="*/ 2147483647 w 2201"/>
              <a:gd name="T5" fmla="*/ 2147483647 h 649"/>
              <a:gd name="T6" fmla="*/ 2147483647 w 2201"/>
              <a:gd name="T7" fmla="*/ 2147483647 h 649"/>
              <a:gd name="T8" fmla="*/ 2147483647 w 2201"/>
              <a:gd name="T9" fmla="*/ 2147483647 h 649"/>
              <a:gd name="T10" fmla="*/ 2147483647 w 2201"/>
              <a:gd name="T11" fmla="*/ 2147483647 h 649"/>
              <a:gd name="T12" fmla="*/ 2147483647 w 2201"/>
              <a:gd name="T13" fmla="*/ 2147483647 h 649"/>
              <a:gd name="T14" fmla="*/ 2147483647 w 2201"/>
              <a:gd name="T15" fmla="*/ 2147483647 h 649"/>
              <a:gd name="T16" fmla="*/ 2147483647 w 2201"/>
              <a:gd name="T17" fmla="*/ 2147483647 h 649"/>
              <a:gd name="T18" fmla="*/ 2147483647 w 2201"/>
              <a:gd name="T19" fmla="*/ 2147483647 h 649"/>
              <a:gd name="T20" fmla="*/ 2147483647 w 2201"/>
              <a:gd name="T21" fmla="*/ 2147483647 h 649"/>
              <a:gd name="T22" fmla="*/ 2147483647 w 2201"/>
              <a:gd name="T23" fmla="*/ 2147483647 h 649"/>
              <a:gd name="T24" fmla="*/ 2147483647 w 2201"/>
              <a:gd name="T25" fmla="*/ 0 h 649"/>
              <a:gd name="T26" fmla="*/ 0 w 2201"/>
              <a:gd name="T27" fmla="*/ 2147483647 h 649"/>
              <a:gd name="T28" fmla="*/ 2147483647 w 2201"/>
              <a:gd name="T29" fmla="*/ 2147483647 h 649"/>
              <a:gd name="T30" fmla="*/ 2147483647 w 2201"/>
              <a:gd name="T31" fmla="*/ 2147483647 h 649"/>
              <a:gd name="T32" fmla="*/ 2147483647 w 2201"/>
              <a:gd name="T33" fmla="*/ 2147483647 h 649"/>
              <a:gd name="T34" fmla="*/ 2147483647 w 2201"/>
              <a:gd name="T35" fmla="*/ 2147483647 h 649"/>
              <a:gd name="T36" fmla="*/ 2147483647 w 2201"/>
              <a:gd name="T37" fmla="*/ 2147483647 h 649"/>
              <a:gd name="T38" fmla="*/ 2147483647 w 2201"/>
              <a:gd name="T39" fmla="*/ 2147483647 h 649"/>
              <a:gd name="T40" fmla="*/ 2147483647 w 2201"/>
              <a:gd name="T41" fmla="*/ 2147483647 h 649"/>
              <a:gd name="T42" fmla="*/ 2147483647 w 2201"/>
              <a:gd name="T43" fmla="*/ 2147483647 h 649"/>
              <a:gd name="T44" fmla="*/ 2147483647 w 2201"/>
              <a:gd name="T45" fmla="*/ 2147483647 h 649"/>
              <a:gd name="T46" fmla="*/ 2147483647 w 2201"/>
              <a:gd name="T47" fmla="*/ 2147483647 h 649"/>
              <a:gd name="T48" fmla="*/ 2147483647 w 2201"/>
              <a:gd name="T49" fmla="*/ 2147483647 h 649"/>
              <a:gd name="T50" fmla="*/ 2147483647 w 2201"/>
              <a:gd name="T51" fmla="*/ 2147483647 h 649"/>
              <a:gd name="T52" fmla="*/ 2147483647 w 2201"/>
              <a:gd name="T53" fmla="*/ 2147483647 h 649"/>
              <a:gd name="T54" fmla="*/ 2147483647 w 2201"/>
              <a:gd name="T55" fmla="*/ 2147483647 h 649"/>
              <a:gd name="T56" fmla="*/ 2147483647 w 2201"/>
              <a:gd name="T57" fmla="*/ 2147483647 h 649"/>
              <a:gd name="T58" fmla="*/ 2147483647 w 2201"/>
              <a:gd name="T59" fmla="*/ 2147483647 h 649"/>
              <a:gd name="T60" fmla="*/ 2147483647 w 2201"/>
              <a:gd name="T61" fmla="*/ 2147483647 h 649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2201"/>
              <a:gd name="T94" fmla="*/ 0 h 649"/>
              <a:gd name="T95" fmla="*/ 2201 w 2201"/>
              <a:gd name="T96" fmla="*/ 649 h 649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2201" h="649">
                <a:moveTo>
                  <a:pt x="2200" y="417"/>
                </a:moveTo>
                <a:lnTo>
                  <a:pt x="2081" y="365"/>
                </a:lnTo>
                <a:lnTo>
                  <a:pt x="1952" y="309"/>
                </a:lnTo>
                <a:lnTo>
                  <a:pt x="1795" y="246"/>
                </a:lnTo>
                <a:lnTo>
                  <a:pt x="1654" y="197"/>
                </a:lnTo>
                <a:lnTo>
                  <a:pt x="1496" y="150"/>
                </a:lnTo>
                <a:lnTo>
                  <a:pt x="1355" y="112"/>
                </a:lnTo>
                <a:lnTo>
                  <a:pt x="1172" y="71"/>
                </a:lnTo>
                <a:lnTo>
                  <a:pt x="1033" y="41"/>
                </a:lnTo>
                <a:lnTo>
                  <a:pt x="917" y="22"/>
                </a:lnTo>
                <a:lnTo>
                  <a:pt x="811" y="7"/>
                </a:lnTo>
                <a:lnTo>
                  <a:pt x="665" y="3"/>
                </a:lnTo>
                <a:lnTo>
                  <a:pt x="119" y="0"/>
                </a:lnTo>
                <a:lnTo>
                  <a:pt x="0" y="100"/>
                </a:lnTo>
                <a:lnTo>
                  <a:pt x="161" y="100"/>
                </a:lnTo>
                <a:lnTo>
                  <a:pt x="315" y="106"/>
                </a:lnTo>
                <a:lnTo>
                  <a:pt x="479" y="118"/>
                </a:lnTo>
                <a:lnTo>
                  <a:pt x="613" y="134"/>
                </a:lnTo>
                <a:lnTo>
                  <a:pt x="762" y="158"/>
                </a:lnTo>
                <a:lnTo>
                  <a:pt x="889" y="181"/>
                </a:lnTo>
                <a:lnTo>
                  <a:pt x="1024" y="210"/>
                </a:lnTo>
                <a:lnTo>
                  <a:pt x="1143" y="241"/>
                </a:lnTo>
                <a:lnTo>
                  <a:pt x="1223" y="262"/>
                </a:lnTo>
                <a:lnTo>
                  <a:pt x="1393" y="305"/>
                </a:lnTo>
                <a:lnTo>
                  <a:pt x="1582" y="361"/>
                </a:lnTo>
                <a:lnTo>
                  <a:pt x="1753" y="424"/>
                </a:lnTo>
                <a:lnTo>
                  <a:pt x="1947" y="505"/>
                </a:lnTo>
                <a:lnTo>
                  <a:pt x="2056" y="555"/>
                </a:lnTo>
                <a:lnTo>
                  <a:pt x="2140" y="604"/>
                </a:lnTo>
                <a:lnTo>
                  <a:pt x="2200" y="648"/>
                </a:lnTo>
                <a:lnTo>
                  <a:pt x="2200" y="417"/>
                </a:lnTo>
              </a:path>
            </a:pathLst>
          </a:custGeom>
          <a:gradFill rotWithShape="0">
            <a:gsLst>
              <a:gs pos="0">
                <a:srgbClr val="E5E5E5"/>
              </a:gs>
              <a:gs pos="50000">
                <a:srgbClr val="FFFFFF"/>
              </a:gs>
              <a:gs pos="100000">
                <a:srgbClr val="E5E5E5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2" name="Freeform 10"/>
          <p:cNvSpPr>
            <a:spLocks/>
          </p:cNvSpPr>
          <p:nvPr/>
        </p:nvSpPr>
        <p:spPr bwMode="auto">
          <a:xfrm>
            <a:off x="4092575" y="1539875"/>
            <a:ext cx="1535113" cy="862013"/>
          </a:xfrm>
          <a:custGeom>
            <a:avLst/>
            <a:gdLst>
              <a:gd name="T0" fmla="*/ 0 w 967"/>
              <a:gd name="T1" fmla="*/ 2147483647 h 543"/>
              <a:gd name="T2" fmla="*/ 2147483647 w 967"/>
              <a:gd name="T3" fmla="*/ 2147483647 h 543"/>
              <a:gd name="T4" fmla="*/ 2147483647 w 967"/>
              <a:gd name="T5" fmla="*/ 2147483647 h 543"/>
              <a:gd name="T6" fmla="*/ 2147483647 w 967"/>
              <a:gd name="T7" fmla="*/ 2147483647 h 543"/>
              <a:gd name="T8" fmla="*/ 2147483647 w 967"/>
              <a:gd name="T9" fmla="*/ 2147483647 h 543"/>
              <a:gd name="T10" fmla="*/ 2147483647 w 967"/>
              <a:gd name="T11" fmla="*/ 2147483647 h 543"/>
              <a:gd name="T12" fmla="*/ 2147483647 w 967"/>
              <a:gd name="T13" fmla="*/ 2147483647 h 543"/>
              <a:gd name="T14" fmla="*/ 2147483647 w 967"/>
              <a:gd name="T15" fmla="*/ 2147483647 h 543"/>
              <a:gd name="T16" fmla="*/ 2147483647 w 967"/>
              <a:gd name="T17" fmla="*/ 2147483647 h 543"/>
              <a:gd name="T18" fmla="*/ 2147483647 w 967"/>
              <a:gd name="T19" fmla="*/ 2147483647 h 543"/>
              <a:gd name="T20" fmla="*/ 2147483647 w 967"/>
              <a:gd name="T21" fmla="*/ 2147483647 h 543"/>
              <a:gd name="T22" fmla="*/ 2147483647 w 967"/>
              <a:gd name="T23" fmla="*/ 2147483647 h 543"/>
              <a:gd name="T24" fmla="*/ 2147483647 w 967"/>
              <a:gd name="T25" fmla="*/ 2147483647 h 543"/>
              <a:gd name="T26" fmla="*/ 2147483647 w 967"/>
              <a:gd name="T27" fmla="*/ 2147483647 h 543"/>
              <a:gd name="T28" fmla="*/ 2147483647 w 967"/>
              <a:gd name="T29" fmla="*/ 2147483647 h 543"/>
              <a:gd name="T30" fmla="*/ 2147483647 w 967"/>
              <a:gd name="T31" fmla="*/ 2147483647 h 543"/>
              <a:gd name="T32" fmla="*/ 2147483647 w 967"/>
              <a:gd name="T33" fmla="*/ 2147483647 h 543"/>
              <a:gd name="T34" fmla="*/ 2147483647 w 967"/>
              <a:gd name="T35" fmla="*/ 2147483647 h 543"/>
              <a:gd name="T36" fmla="*/ 2147483647 w 967"/>
              <a:gd name="T37" fmla="*/ 2147483647 h 543"/>
              <a:gd name="T38" fmla="*/ 2147483647 w 967"/>
              <a:gd name="T39" fmla="*/ 2147483647 h 543"/>
              <a:gd name="T40" fmla="*/ 2147483647 w 967"/>
              <a:gd name="T41" fmla="*/ 2147483647 h 543"/>
              <a:gd name="T42" fmla="*/ 2147483647 w 967"/>
              <a:gd name="T43" fmla="*/ 2147483647 h 543"/>
              <a:gd name="T44" fmla="*/ 2147483647 w 967"/>
              <a:gd name="T45" fmla="*/ 2147483647 h 543"/>
              <a:gd name="T46" fmla="*/ 2147483647 w 967"/>
              <a:gd name="T47" fmla="*/ 2147483647 h 543"/>
              <a:gd name="T48" fmla="*/ 2147483647 w 967"/>
              <a:gd name="T49" fmla="*/ 2147483647 h 543"/>
              <a:gd name="T50" fmla="*/ 2147483647 w 967"/>
              <a:gd name="T51" fmla="*/ 2147483647 h 543"/>
              <a:gd name="T52" fmla="*/ 2147483647 w 967"/>
              <a:gd name="T53" fmla="*/ 2147483647 h 543"/>
              <a:gd name="T54" fmla="*/ 2147483647 w 967"/>
              <a:gd name="T55" fmla="*/ 2147483647 h 543"/>
              <a:gd name="T56" fmla="*/ 2147483647 w 967"/>
              <a:gd name="T57" fmla="*/ 2147483647 h 543"/>
              <a:gd name="T58" fmla="*/ 2147483647 w 967"/>
              <a:gd name="T59" fmla="*/ 2147483647 h 543"/>
              <a:gd name="T60" fmla="*/ 2147483647 w 967"/>
              <a:gd name="T61" fmla="*/ 0 h 543"/>
              <a:gd name="T62" fmla="*/ 2147483647 w 967"/>
              <a:gd name="T63" fmla="*/ 0 h 543"/>
              <a:gd name="T64" fmla="*/ 2147483647 w 967"/>
              <a:gd name="T65" fmla="*/ 2147483647 h 543"/>
              <a:gd name="T66" fmla="*/ 2147483647 w 967"/>
              <a:gd name="T67" fmla="*/ 2147483647 h 543"/>
              <a:gd name="T68" fmla="*/ 2147483647 w 967"/>
              <a:gd name="T69" fmla="*/ 2147483647 h 543"/>
              <a:gd name="T70" fmla="*/ 2147483647 w 967"/>
              <a:gd name="T71" fmla="*/ 2147483647 h 543"/>
              <a:gd name="T72" fmla="*/ 2147483647 w 967"/>
              <a:gd name="T73" fmla="*/ 2147483647 h 543"/>
              <a:gd name="T74" fmla="*/ 2147483647 w 967"/>
              <a:gd name="T75" fmla="*/ 2147483647 h 543"/>
              <a:gd name="T76" fmla="*/ 0 w 967"/>
              <a:gd name="T77" fmla="*/ 2147483647 h 54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967"/>
              <a:gd name="T118" fmla="*/ 0 h 543"/>
              <a:gd name="T119" fmla="*/ 967 w 967"/>
              <a:gd name="T120" fmla="*/ 543 h 54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967" h="543">
                <a:moveTo>
                  <a:pt x="0" y="176"/>
                </a:moveTo>
                <a:lnTo>
                  <a:pt x="13" y="217"/>
                </a:lnTo>
                <a:lnTo>
                  <a:pt x="36" y="244"/>
                </a:lnTo>
                <a:lnTo>
                  <a:pt x="79" y="262"/>
                </a:lnTo>
                <a:lnTo>
                  <a:pt x="129" y="274"/>
                </a:lnTo>
                <a:lnTo>
                  <a:pt x="198" y="279"/>
                </a:lnTo>
                <a:lnTo>
                  <a:pt x="291" y="277"/>
                </a:lnTo>
                <a:lnTo>
                  <a:pt x="400" y="274"/>
                </a:lnTo>
                <a:lnTo>
                  <a:pt x="486" y="279"/>
                </a:lnTo>
                <a:lnTo>
                  <a:pt x="559" y="287"/>
                </a:lnTo>
                <a:lnTo>
                  <a:pt x="615" y="300"/>
                </a:lnTo>
                <a:lnTo>
                  <a:pt x="663" y="312"/>
                </a:lnTo>
                <a:lnTo>
                  <a:pt x="708" y="337"/>
                </a:lnTo>
                <a:lnTo>
                  <a:pt x="738" y="361"/>
                </a:lnTo>
                <a:lnTo>
                  <a:pt x="768" y="404"/>
                </a:lnTo>
                <a:lnTo>
                  <a:pt x="777" y="443"/>
                </a:lnTo>
                <a:lnTo>
                  <a:pt x="774" y="482"/>
                </a:lnTo>
                <a:lnTo>
                  <a:pt x="755" y="542"/>
                </a:lnTo>
                <a:lnTo>
                  <a:pt x="817" y="486"/>
                </a:lnTo>
                <a:lnTo>
                  <a:pt x="863" y="435"/>
                </a:lnTo>
                <a:lnTo>
                  <a:pt x="900" y="386"/>
                </a:lnTo>
                <a:lnTo>
                  <a:pt x="934" y="318"/>
                </a:lnTo>
                <a:lnTo>
                  <a:pt x="949" y="261"/>
                </a:lnTo>
                <a:lnTo>
                  <a:pt x="964" y="198"/>
                </a:lnTo>
                <a:lnTo>
                  <a:pt x="966" y="138"/>
                </a:lnTo>
                <a:lnTo>
                  <a:pt x="963" y="88"/>
                </a:lnTo>
                <a:lnTo>
                  <a:pt x="919" y="72"/>
                </a:lnTo>
                <a:lnTo>
                  <a:pt x="846" y="53"/>
                </a:lnTo>
                <a:lnTo>
                  <a:pt x="758" y="33"/>
                </a:lnTo>
                <a:lnTo>
                  <a:pt x="662" y="13"/>
                </a:lnTo>
                <a:lnTo>
                  <a:pt x="566" y="0"/>
                </a:lnTo>
                <a:lnTo>
                  <a:pt x="457" y="0"/>
                </a:lnTo>
                <a:lnTo>
                  <a:pt x="361" y="6"/>
                </a:lnTo>
                <a:lnTo>
                  <a:pt x="258" y="22"/>
                </a:lnTo>
                <a:lnTo>
                  <a:pt x="175" y="42"/>
                </a:lnTo>
                <a:lnTo>
                  <a:pt x="129" y="60"/>
                </a:lnTo>
                <a:lnTo>
                  <a:pt x="76" y="95"/>
                </a:lnTo>
                <a:lnTo>
                  <a:pt x="33" y="138"/>
                </a:lnTo>
                <a:lnTo>
                  <a:pt x="0" y="176"/>
                </a:lnTo>
              </a:path>
            </a:pathLst>
          </a:custGeom>
          <a:gradFill rotWithShape="0">
            <a:gsLst>
              <a:gs pos="0">
                <a:srgbClr val="999999"/>
              </a:gs>
              <a:gs pos="50000">
                <a:srgbClr val="FFFFFF"/>
              </a:gs>
              <a:gs pos="100000">
                <a:srgbClr val="999999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3" name="Freeform 11"/>
          <p:cNvSpPr>
            <a:spLocks/>
          </p:cNvSpPr>
          <p:nvPr/>
        </p:nvSpPr>
        <p:spPr bwMode="auto">
          <a:xfrm>
            <a:off x="14288" y="6350"/>
            <a:ext cx="3328987" cy="2960688"/>
          </a:xfrm>
          <a:custGeom>
            <a:avLst/>
            <a:gdLst>
              <a:gd name="T0" fmla="*/ 2147483647 w 2097"/>
              <a:gd name="T1" fmla="*/ 2147483647 h 1865"/>
              <a:gd name="T2" fmla="*/ 2147483647 w 2097"/>
              <a:gd name="T3" fmla="*/ 2147483647 h 1865"/>
              <a:gd name="T4" fmla="*/ 2147483647 w 2097"/>
              <a:gd name="T5" fmla="*/ 2147483647 h 1865"/>
              <a:gd name="T6" fmla="*/ 2147483647 w 2097"/>
              <a:gd name="T7" fmla="*/ 2147483647 h 1865"/>
              <a:gd name="T8" fmla="*/ 2147483647 w 2097"/>
              <a:gd name="T9" fmla="*/ 2147483647 h 1865"/>
              <a:gd name="T10" fmla="*/ 2147483647 w 2097"/>
              <a:gd name="T11" fmla="*/ 2147483647 h 1865"/>
              <a:gd name="T12" fmla="*/ 2147483647 w 2097"/>
              <a:gd name="T13" fmla="*/ 2147483647 h 1865"/>
              <a:gd name="T14" fmla="*/ 2147483647 w 2097"/>
              <a:gd name="T15" fmla="*/ 2147483647 h 1865"/>
              <a:gd name="T16" fmla="*/ 2147483647 w 2097"/>
              <a:gd name="T17" fmla="*/ 2147483647 h 1865"/>
              <a:gd name="T18" fmla="*/ 2147483647 w 2097"/>
              <a:gd name="T19" fmla="*/ 2147483647 h 1865"/>
              <a:gd name="T20" fmla="*/ 2147483647 w 2097"/>
              <a:gd name="T21" fmla="*/ 2147483647 h 1865"/>
              <a:gd name="T22" fmla="*/ 2147483647 w 2097"/>
              <a:gd name="T23" fmla="*/ 2147483647 h 1865"/>
              <a:gd name="T24" fmla="*/ 2147483647 w 2097"/>
              <a:gd name="T25" fmla="*/ 2147483647 h 1865"/>
              <a:gd name="T26" fmla="*/ 2147483647 w 2097"/>
              <a:gd name="T27" fmla="*/ 2147483647 h 1865"/>
              <a:gd name="T28" fmla="*/ 2147483647 w 2097"/>
              <a:gd name="T29" fmla="*/ 2147483647 h 1865"/>
              <a:gd name="T30" fmla="*/ 2147483647 w 2097"/>
              <a:gd name="T31" fmla="*/ 2147483647 h 1865"/>
              <a:gd name="T32" fmla="*/ 2147483647 w 2097"/>
              <a:gd name="T33" fmla="*/ 2147483647 h 1865"/>
              <a:gd name="T34" fmla="*/ 2147483647 w 2097"/>
              <a:gd name="T35" fmla="*/ 2147483647 h 1865"/>
              <a:gd name="T36" fmla="*/ 2147483647 w 2097"/>
              <a:gd name="T37" fmla="*/ 2147483647 h 1865"/>
              <a:gd name="T38" fmla="*/ 2147483647 w 2097"/>
              <a:gd name="T39" fmla="*/ 0 h 1865"/>
              <a:gd name="T40" fmla="*/ 2147483647 w 2097"/>
              <a:gd name="T41" fmla="*/ 2147483647 h 1865"/>
              <a:gd name="T42" fmla="*/ 2147483647 w 2097"/>
              <a:gd name="T43" fmla="*/ 2147483647 h 1865"/>
              <a:gd name="T44" fmla="*/ 2147483647 w 2097"/>
              <a:gd name="T45" fmla="*/ 2147483647 h 1865"/>
              <a:gd name="T46" fmla="*/ 2147483647 w 2097"/>
              <a:gd name="T47" fmla="*/ 2147483647 h 1865"/>
              <a:gd name="T48" fmla="*/ 2147483647 w 2097"/>
              <a:gd name="T49" fmla="*/ 2147483647 h 1865"/>
              <a:gd name="T50" fmla="*/ 2147483647 w 2097"/>
              <a:gd name="T51" fmla="*/ 2147483647 h 1865"/>
              <a:gd name="T52" fmla="*/ 2147483647 w 2097"/>
              <a:gd name="T53" fmla="*/ 2147483647 h 1865"/>
              <a:gd name="T54" fmla="*/ 2147483647 w 2097"/>
              <a:gd name="T55" fmla="*/ 2147483647 h 1865"/>
              <a:gd name="T56" fmla="*/ 2147483647 w 2097"/>
              <a:gd name="T57" fmla="*/ 2147483647 h 1865"/>
              <a:gd name="T58" fmla="*/ 2147483647 w 2097"/>
              <a:gd name="T59" fmla="*/ 2147483647 h 1865"/>
              <a:gd name="T60" fmla="*/ 2147483647 w 2097"/>
              <a:gd name="T61" fmla="*/ 2147483647 h 1865"/>
              <a:gd name="T62" fmla="*/ 2147483647 w 2097"/>
              <a:gd name="T63" fmla="*/ 2147483647 h 1865"/>
              <a:gd name="T64" fmla="*/ 2147483647 w 2097"/>
              <a:gd name="T65" fmla="*/ 2147483647 h 1865"/>
              <a:gd name="T66" fmla="*/ 2147483647 w 2097"/>
              <a:gd name="T67" fmla="*/ 2147483647 h 1865"/>
              <a:gd name="T68" fmla="*/ 2147483647 w 2097"/>
              <a:gd name="T69" fmla="*/ 2147483647 h 1865"/>
              <a:gd name="T70" fmla="*/ 2147483647 w 2097"/>
              <a:gd name="T71" fmla="*/ 2147483647 h 1865"/>
              <a:gd name="T72" fmla="*/ 2147483647 w 2097"/>
              <a:gd name="T73" fmla="*/ 2147483647 h 1865"/>
              <a:gd name="T74" fmla="*/ 2147483647 w 2097"/>
              <a:gd name="T75" fmla="*/ 2147483647 h 1865"/>
              <a:gd name="T76" fmla="*/ 2147483647 w 2097"/>
              <a:gd name="T77" fmla="*/ 2147483647 h 1865"/>
              <a:gd name="T78" fmla="*/ 2147483647 w 2097"/>
              <a:gd name="T79" fmla="*/ 2147483647 h 1865"/>
              <a:gd name="T80" fmla="*/ 2147483647 w 2097"/>
              <a:gd name="T81" fmla="*/ 2147483647 h 1865"/>
              <a:gd name="T82" fmla="*/ 2147483647 w 2097"/>
              <a:gd name="T83" fmla="*/ 2147483647 h 1865"/>
              <a:gd name="T84" fmla="*/ 2147483647 w 2097"/>
              <a:gd name="T85" fmla="*/ 2147483647 h 1865"/>
              <a:gd name="T86" fmla="*/ 2147483647 w 2097"/>
              <a:gd name="T87" fmla="*/ 2147483647 h 1865"/>
              <a:gd name="T88" fmla="*/ 2147483647 w 2097"/>
              <a:gd name="T89" fmla="*/ 2147483647 h 1865"/>
              <a:gd name="T90" fmla="*/ 2147483647 w 2097"/>
              <a:gd name="T91" fmla="*/ 2147483647 h 1865"/>
              <a:gd name="T92" fmla="*/ 2147483647 w 2097"/>
              <a:gd name="T93" fmla="*/ 2147483647 h 1865"/>
              <a:gd name="T94" fmla="*/ 2147483647 w 2097"/>
              <a:gd name="T95" fmla="*/ 2147483647 h 1865"/>
              <a:gd name="T96" fmla="*/ 2147483647 w 2097"/>
              <a:gd name="T97" fmla="*/ 2147483647 h 1865"/>
              <a:gd name="T98" fmla="*/ 2147483647 w 2097"/>
              <a:gd name="T99" fmla="*/ 2147483647 h 1865"/>
              <a:gd name="T100" fmla="*/ 2147483647 w 2097"/>
              <a:gd name="T101" fmla="*/ 2147483647 h 1865"/>
              <a:gd name="T102" fmla="*/ 2147483647 w 2097"/>
              <a:gd name="T103" fmla="*/ 2147483647 h 1865"/>
              <a:gd name="T104" fmla="*/ 2147483647 w 2097"/>
              <a:gd name="T105" fmla="*/ 2147483647 h 1865"/>
              <a:gd name="T106" fmla="*/ 2147483647 w 2097"/>
              <a:gd name="T107" fmla="*/ 2147483647 h 1865"/>
              <a:gd name="T108" fmla="*/ 2147483647 w 2097"/>
              <a:gd name="T109" fmla="*/ 2147483647 h 1865"/>
              <a:gd name="T110" fmla="*/ 2147483647 w 2097"/>
              <a:gd name="T111" fmla="*/ 2147483647 h 1865"/>
              <a:gd name="T112" fmla="*/ 2147483647 w 2097"/>
              <a:gd name="T113" fmla="*/ 2147483647 h 1865"/>
              <a:gd name="T114" fmla="*/ 2147483647 w 2097"/>
              <a:gd name="T115" fmla="*/ 2147483647 h 1865"/>
              <a:gd name="T116" fmla="*/ 2147483647 w 2097"/>
              <a:gd name="T117" fmla="*/ 2147483647 h 1865"/>
              <a:gd name="T118" fmla="*/ 2147483647 w 2097"/>
              <a:gd name="T119" fmla="*/ 2147483647 h 1865"/>
              <a:gd name="T120" fmla="*/ 2147483647 w 2097"/>
              <a:gd name="T121" fmla="*/ 2147483647 h 1865"/>
              <a:gd name="T122" fmla="*/ 2147483647 w 2097"/>
              <a:gd name="T123" fmla="*/ 2147483647 h 186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097"/>
              <a:gd name="T187" fmla="*/ 0 h 1865"/>
              <a:gd name="T188" fmla="*/ 2097 w 2097"/>
              <a:gd name="T189" fmla="*/ 1865 h 186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097" h="1865">
                <a:moveTo>
                  <a:pt x="27" y="1708"/>
                </a:moveTo>
                <a:lnTo>
                  <a:pt x="33" y="1701"/>
                </a:lnTo>
                <a:lnTo>
                  <a:pt x="34" y="1692"/>
                </a:lnTo>
                <a:lnTo>
                  <a:pt x="35" y="1684"/>
                </a:lnTo>
                <a:lnTo>
                  <a:pt x="37" y="1674"/>
                </a:lnTo>
                <a:lnTo>
                  <a:pt x="37" y="1668"/>
                </a:lnTo>
                <a:lnTo>
                  <a:pt x="38" y="1659"/>
                </a:lnTo>
                <a:lnTo>
                  <a:pt x="40" y="1650"/>
                </a:lnTo>
                <a:lnTo>
                  <a:pt x="42" y="1640"/>
                </a:lnTo>
                <a:lnTo>
                  <a:pt x="44" y="1630"/>
                </a:lnTo>
                <a:lnTo>
                  <a:pt x="47" y="1619"/>
                </a:lnTo>
                <a:lnTo>
                  <a:pt x="50" y="1607"/>
                </a:lnTo>
                <a:lnTo>
                  <a:pt x="54" y="1597"/>
                </a:lnTo>
                <a:lnTo>
                  <a:pt x="57" y="1586"/>
                </a:lnTo>
                <a:lnTo>
                  <a:pt x="60" y="1576"/>
                </a:lnTo>
                <a:lnTo>
                  <a:pt x="63" y="1565"/>
                </a:lnTo>
                <a:lnTo>
                  <a:pt x="66" y="1552"/>
                </a:lnTo>
                <a:lnTo>
                  <a:pt x="67" y="1534"/>
                </a:lnTo>
                <a:lnTo>
                  <a:pt x="63" y="1515"/>
                </a:lnTo>
                <a:lnTo>
                  <a:pt x="60" y="1496"/>
                </a:lnTo>
                <a:lnTo>
                  <a:pt x="60" y="1476"/>
                </a:lnTo>
                <a:lnTo>
                  <a:pt x="54" y="1480"/>
                </a:lnTo>
                <a:lnTo>
                  <a:pt x="50" y="1486"/>
                </a:lnTo>
                <a:lnTo>
                  <a:pt x="46" y="1493"/>
                </a:lnTo>
                <a:lnTo>
                  <a:pt x="42" y="1500"/>
                </a:lnTo>
                <a:lnTo>
                  <a:pt x="38" y="1505"/>
                </a:lnTo>
                <a:lnTo>
                  <a:pt x="34" y="1509"/>
                </a:lnTo>
                <a:lnTo>
                  <a:pt x="30" y="1511"/>
                </a:lnTo>
                <a:lnTo>
                  <a:pt x="22" y="1509"/>
                </a:lnTo>
                <a:lnTo>
                  <a:pt x="31" y="1489"/>
                </a:lnTo>
                <a:lnTo>
                  <a:pt x="39" y="1469"/>
                </a:lnTo>
                <a:lnTo>
                  <a:pt x="46" y="1448"/>
                </a:lnTo>
                <a:lnTo>
                  <a:pt x="53" y="1430"/>
                </a:lnTo>
                <a:lnTo>
                  <a:pt x="60" y="1409"/>
                </a:lnTo>
                <a:lnTo>
                  <a:pt x="65" y="1390"/>
                </a:lnTo>
                <a:lnTo>
                  <a:pt x="64" y="1369"/>
                </a:lnTo>
                <a:lnTo>
                  <a:pt x="59" y="1347"/>
                </a:lnTo>
                <a:lnTo>
                  <a:pt x="56" y="1353"/>
                </a:lnTo>
                <a:lnTo>
                  <a:pt x="50" y="1356"/>
                </a:lnTo>
                <a:lnTo>
                  <a:pt x="43" y="1362"/>
                </a:lnTo>
                <a:lnTo>
                  <a:pt x="38" y="1365"/>
                </a:lnTo>
                <a:lnTo>
                  <a:pt x="34" y="1369"/>
                </a:lnTo>
                <a:lnTo>
                  <a:pt x="28" y="1373"/>
                </a:lnTo>
                <a:lnTo>
                  <a:pt x="22" y="1377"/>
                </a:lnTo>
                <a:lnTo>
                  <a:pt x="16" y="1381"/>
                </a:lnTo>
                <a:lnTo>
                  <a:pt x="12" y="1383"/>
                </a:lnTo>
                <a:lnTo>
                  <a:pt x="11" y="1384"/>
                </a:lnTo>
                <a:lnTo>
                  <a:pt x="8" y="1383"/>
                </a:lnTo>
                <a:lnTo>
                  <a:pt x="5" y="1384"/>
                </a:lnTo>
                <a:lnTo>
                  <a:pt x="2" y="1379"/>
                </a:lnTo>
                <a:lnTo>
                  <a:pt x="0" y="1379"/>
                </a:lnTo>
                <a:lnTo>
                  <a:pt x="1" y="1377"/>
                </a:lnTo>
                <a:lnTo>
                  <a:pt x="0" y="1375"/>
                </a:lnTo>
                <a:lnTo>
                  <a:pt x="15" y="1358"/>
                </a:lnTo>
                <a:lnTo>
                  <a:pt x="26" y="1339"/>
                </a:lnTo>
                <a:lnTo>
                  <a:pt x="34" y="1321"/>
                </a:lnTo>
                <a:lnTo>
                  <a:pt x="41" y="1301"/>
                </a:lnTo>
                <a:lnTo>
                  <a:pt x="46" y="1281"/>
                </a:lnTo>
                <a:lnTo>
                  <a:pt x="52" y="1260"/>
                </a:lnTo>
                <a:lnTo>
                  <a:pt x="57" y="1240"/>
                </a:lnTo>
                <a:lnTo>
                  <a:pt x="61" y="1219"/>
                </a:lnTo>
                <a:lnTo>
                  <a:pt x="69" y="1186"/>
                </a:lnTo>
                <a:lnTo>
                  <a:pt x="75" y="1155"/>
                </a:lnTo>
                <a:lnTo>
                  <a:pt x="78" y="1124"/>
                </a:lnTo>
                <a:lnTo>
                  <a:pt x="81" y="1092"/>
                </a:lnTo>
                <a:lnTo>
                  <a:pt x="90" y="1059"/>
                </a:lnTo>
                <a:lnTo>
                  <a:pt x="94" y="1029"/>
                </a:lnTo>
                <a:lnTo>
                  <a:pt x="101" y="996"/>
                </a:lnTo>
                <a:lnTo>
                  <a:pt x="109" y="966"/>
                </a:lnTo>
                <a:lnTo>
                  <a:pt x="117" y="954"/>
                </a:lnTo>
                <a:lnTo>
                  <a:pt x="121" y="943"/>
                </a:lnTo>
                <a:lnTo>
                  <a:pt x="126" y="931"/>
                </a:lnTo>
                <a:lnTo>
                  <a:pt x="133" y="923"/>
                </a:lnTo>
                <a:lnTo>
                  <a:pt x="141" y="908"/>
                </a:lnTo>
                <a:lnTo>
                  <a:pt x="146" y="899"/>
                </a:lnTo>
                <a:lnTo>
                  <a:pt x="154" y="888"/>
                </a:lnTo>
                <a:lnTo>
                  <a:pt x="159" y="876"/>
                </a:lnTo>
                <a:lnTo>
                  <a:pt x="154" y="880"/>
                </a:lnTo>
                <a:lnTo>
                  <a:pt x="151" y="883"/>
                </a:lnTo>
                <a:lnTo>
                  <a:pt x="146" y="885"/>
                </a:lnTo>
                <a:lnTo>
                  <a:pt x="144" y="888"/>
                </a:lnTo>
                <a:lnTo>
                  <a:pt x="141" y="893"/>
                </a:lnTo>
                <a:lnTo>
                  <a:pt x="136" y="894"/>
                </a:lnTo>
                <a:lnTo>
                  <a:pt x="132" y="898"/>
                </a:lnTo>
                <a:lnTo>
                  <a:pt x="128" y="902"/>
                </a:lnTo>
                <a:lnTo>
                  <a:pt x="123" y="903"/>
                </a:lnTo>
                <a:lnTo>
                  <a:pt x="120" y="905"/>
                </a:lnTo>
                <a:lnTo>
                  <a:pt x="117" y="906"/>
                </a:lnTo>
                <a:lnTo>
                  <a:pt x="111" y="909"/>
                </a:lnTo>
                <a:lnTo>
                  <a:pt x="107" y="911"/>
                </a:lnTo>
                <a:lnTo>
                  <a:pt x="104" y="915"/>
                </a:lnTo>
                <a:lnTo>
                  <a:pt x="99" y="917"/>
                </a:lnTo>
                <a:lnTo>
                  <a:pt x="96" y="921"/>
                </a:lnTo>
                <a:lnTo>
                  <a:pt x="94" y="922"/>
                </a:lnTo>
                <a:lnTo>
                  <a:pt x="91" y="922"/>
                </a:lnTo>
                <a:lnTo>
                  <a:pt x="91" y="920"/>
                </a:lnTo>
                <a:lnTo>
                  <a:pt x="86" y="919"/>
                </a:lnTo>
                <a:lnTo>
                  <a:pt x="86" y="915"/>
                </a:lnTo>
                <a:lnTo>
                  <a:pt x="83" y="915"/>
                </a:lnTo>
                <a:lnTo>
                  <a:pt x="80" y="911"/>
                </a:lnTo>
                <a:lnTo>
                  <a:pt x="79" y="909"/>
                </a:lnTo>
                <a:lnTo>
                  <a:pt x="91" y="901"/>
                </a:lnTo>
                <a:lnTo>
                  <a:pt x="103" y="889"/>
                </a:lnTo>
                <a:lnTo>
                  <a:pt x="111" y="876"/>
                </a:lnTo>
                <a:lnTo>
                  <a:pt x="119" y="862"/>
                </a:lnTo>
                <a:lnTo>
                  <a:pt x="127" y="848"/>
                </a:lnTo>
                <a:lnTo>
                  <a:pt x="135" y="833"/>
                </a:lnTo>
                <a:lnTo>
                  <a:pt x="141" y="819"/>
                </a:lnTo>
                <a:lnTo>
                  <a:pt x="146" y="805"/>
                </a:lnTo>
                <a:lnTo>
                  <a:pt x="150" y="792"/>
                </a:lnTo>
                <a:lnTo>
                  <a:pt x="156" y="781"/>
                </a:lnTo>
                <a:lnTo>
                  <a:pt x="161" y="768"/>
                </a:lnTo>
                <a:lnTo>
                  <a:pt x="164" y="755"/>
                </a:lnTo>
                <a:lnTo>
                  <a:pt x="168" y="744"/>
                </a:lnTo>
                <a:lnTo>
                  <a:pt x="173" y="732"/>
                </a:lnTo>
                <a:lnTo>
                  <a:pt x="177" y="718"/>
                </a:lnTo>
                <a:lnTo>
                  <a:pt x="180" y="706"/>
                </a:lnTo>
                <a:lnTo>
                  <a:pt x="186" y="696"/>
                </a:lnTo>
                <a:lnTo>
                  <a:pt x="190" y="682"/>
                </a:lnTo>
                <a:lnTo>
                  <a:pt x="196" y="671"/>
                </a:lnTo>
                <a:lnTo>
                  <a:pt x="202" y="658"/>
                </a:lnTo>
                <a:lnTo>
                  <a:pt x="207" y="647"/>
                </a:lnTo>
                <a:lnTo>
                  <a:pt x="215" y="635"/>
                </a:lnTo>
                <a:lnTo>
                  <a:pt x="223" y="624"/>
                </a:lnTo>
                <a:lnTo>
                  <a:pt x="228" y="611"/>
                </a:lnTo>
                <a:lnTo>
                  <a:pt x="234" y="606"/>
                </a:lnTo>
                <a:lnTo>
                  <a:pt x="236" y="600"/>
                </a:lnTo>
                <a:lnTo>
                  <a:pt x="240" y="593"/>
                </a:lnTo>
                <a:lnTo>
                  <a:pt x="245" y="589"/>
                </a:lnTo>
                <a:lnTo>
                  <a:pt x="247" y="584"/>
                </a:lnTo>
                <a:lnTo>
                  <a:pt x="251" y="579"/>
                </a:lnTo>
                <a:lnTo>
                  <a:pt x="256" y="573"/>
                </a:lnTo>
                <a:lnTo>
                  <a:pt x="260" y="569"/>
                </a:lnTo>
                <a:lnTo>
                  <a:pt x="265" y="565"/>
                </a:lnTo>
                <a:lnTo>
                  <a:pt x="269" y="560"/>
                </a:lnTo>
                <a:lnTo>
                  <a:pt x="273" y="556"/>
                </a:lnTo>
                <a:lnTo>
                  <a:pt x="276" y="550"/>
                </a:lnTo>
                <a:lnTo>
                  <a:pt x="282" y="546"/>
                </a:lnTo>
                <a:lnTo>
                  <a:pt x="286" y="544"/>
                </a:lnTo>
                <a:lnTo>
                  <a:pt x="289" y="539"/>
                </a:lnTo>
                <a:lnTo>
                  <a:pt x="292" y="534"/>
                </a:lnTo>
                <a:lnTo>
                  <a:pt x="306" y="518"/>
                </a:lnTo>
                <a:lnTo>
                  <a:pt x="319" y="499"/>
                </a:lnTo>
                <a:lnTo>
                  <a:pt x="331" y="481"/>
                </a:lnTo>
                <a:lnTo>
                  <a:pt x="344" y="463"/>
                </a:lnTo>
                <a:lnTo>
                  <a:pt x="354" y="445"/>
                </a:lnTo>
                <a:lnTo>
                  <a:pt x="365" y="427"/>
                </a:lnTo>
                <a:lnTo>
                  <a:pt x="377" y="410"/>
                </a:lnTo>
                <a:lnTo>
                  <a:pt x="388" y="392"/>
                </a:lnTo>
                <a:lnTo>
                  <a:pt x="397" y="374"/>
                </a:lnTo>
                <a:lnTo>
                  <a:pt x="409" y="357"/>
                </a:lnTo>
                <a:lnTo>
                  <a:pt x="420" y="338"/>
                </a:lnTo>
                <a:lnTo>
                  <a:pt x="430" y="319"/>
                </a:lnTo>
                <a:lnTo>
                  <a:pt x="440" y="301"/>
                </a:lnTo>
                <a:lnTo>
                  <a:pt x="450" y="282"/>
                </a:lnTo>
                <a:lnTo>
                  <a:pt x="461" y="265"/>
                </a:lnTo>
                <a:lnTo>
                  <a:pt x="472" y="244"/>
                </a:lnTo>
                <a:lnTo>
                  <a:pt x="477" y="236"/>
                </a:lnTo>
                <a:lnTo>
                  <a:pt x="481" y="231"/>
                </a:lnTo>
                <a:lnTo>
                  <a:pt x="485" y="224"/>
                </a:lnTo>
                <a:lnTo>
                  <a:pt x="491" y="217"/>
                </a:lnTo>
                <a:lnTo>
                  <a:pt x="498" y="210"/>
                </a:lnTo>
                <a:lnTo>
                  <a:pt x="503" y="205"/>
                </a:lnTo>
                <a:lnTo>
                  <a:pt x="509" y="201"/>
                </a:lnTo>
                <a:lnTo>
                  <a:pt x="517" y="194"/>
                </a:lnTo>
                <a:lnTo>
                  <a:pt x="523" y="188"/>
                </a:lnTo>
                <a:lnTo>
                  <a:pt x="529" y="183"/>
                </a:lnTo>
                <a:lnTo>
                  <a:pt x="536" y="177"/>
                </a:lnTo>
                <a:lnTo>
                  <a:pt x="543" y="170"/>
                </a:lnTo>
                <a:lnTo>
                  <a:pt x="549" y="165"/>
                </a:lnTo>
                <a:lnTo>
                  <a:pt x="553" y="159"/>
                </a:lnTo>
                <a:lnTo>
                  <a:pt x="560" y="154"/>
                </a:lnTo>
                <a:lnTo>
                  <a:pt x="566" y="147"/>
                </a:lnTo>
                <a:lnTo>
                  <a:pt x="572" y="143"/>
                </a:lnTo>
                <a:lnTo>
                  <a:pt x="578" y="138"/>
                </a:lnTo>
                <a:lnTo>
                  <a:pt x="584" y="134"/>
                </a:lnTo>
                <a:lnTo>
                  <a:pt x="592" y="125"/>
                </a:lnTo>
                <a:lnTo>
                  <a:pt x="600" y="122"/>
                </a:lnTo>
                <a:lnTo>
                  <a:pt x="607" y="118"/>
                </a:lnTo>
                <a:lnTo>
                  <a:pt x="613" y="111"/>
                </a:lnTo>
                <a:lnTo>
                  <a:pt x="622" y="107"/>
                </a:lnTo>
                <a:lnTo>
                  <a:pt x="629" y="103"/>
                </a:lnTo>
                <a:lnTo>
                  <a:pt x="636" y="98"/>
                </a:lnTo>
                <a:lnTo>
                  <a:pt x="645" y="94"/>
                </a:lnTo>
                <a:lnTo>
                  <a:pt x="650" y="90"/>
                </a:lnTo>
                <a:lnTo>
                  <a:pt x="660" y="87"/>
                </a:lnTo>
                <a:lnTo>
                  <a:pt x="668" y="82"/>
                </a:lnTo>
                <a:lnTo>
                  <a:pt x="673" y="77"/>
                </a:lnTo>
                <a:lnTo>
                  <a:pt x="683" y="74"/>
                </a:lnTo>
                <a:lnTo>
                  <a:pt x="691" y="68"/>
                </a:lnTo>
                <a:lnTo>
                  <a:pt x="698" y="64"/>
                </a:lnTo>
                <a:lnTo>
                  <a:pt x="707" y="61"/>
                </a:lnTo>
                <a:lnTo>
                  <a:pt x="714" y="56"/>
                </a:lnTo>
                <a:lnTo>
                  <a:pt x="721" y="53"/>
                </a:lnTo>
                <a:lnTo>
                  <a:pt x="730" y="50"/>
                </a:lnTo>
                <a:lnTo>
                  <a:pt x="738" y="44"/>
                </a:lnTo>
                <a:lnTo>
                  <a:pt x="747" y="42"/>
                </a:lnTo>
                <a:lnTo>
                  <a:pt x="758" y="36"/>
                </a:lnTo>
                <a:lnTo>
                  <a:pt x="771" y="30"/>
                </a:lnTo>
                <a:lnTo>
                  <a:pt x="783" y="29"/>
                </a:lnTo>
                <a:lnTo>
                  <a:pt x="794" y="23"/>
                </a:lnTo>
                <a:lnTo>
                  <a:pt x="807" y="20"/>
                </a:lnTo>
                <a:lnTo>
                  <a:pt x="820" y="17"/>
                </a:lnTo>
                <a:lnTo>
                  <a:pt x="831" y="14"/>
                </a:lnTo>
                <a:lnTo>
                  <a:pt x="844" y="13"/>
                </a:lnTo>
                <a:lnTo>
                  <a:pt x="856" y="11"/>
                </a:lnTo>
                <a:lnTo>
                  <a:pt x="869" y="10"/>
                </a:lnTo>
                <a:lnTo>
                  <a:pt x="882" y="8"/>
                </a:lnTo>
                <a:lnTo>
                  <a:pt x="895" y="5"/>
                </a:lnTo>
                <a:lnTo>
                  <a:pt x="906" y="5"/>
                </a:lnTo>
                <a:lnTo>
                  <a:pt x="918" y="5"/>
                </a:lnTo>
                <a:lnTo>
                  <a:pt x="933" y="2"/>
                </a:lnTo>
                <a:lnTo>
                  <a:pt x="946" y="4"/>
                </a:lnTo>
                <a:lnTo>
                  <a:pt x="961" y="2"/>
                </a:lnTo>
                <a:lnTo>
                  <a:pt x="974" y="0"/>
                </a:lnTo>
                <a:lnTo>
                  <a:pt x="989" y="1"/>
                </a:lnTo>
                <a:lnTo>
                  <a:pt x="1004" y="0"/>
                </a:lnTo>
                <a:lnTo>
                  <a:pt x="1017" y="1"/>
                </a:lnTo>
                <a:lnTo>
                  <a:pt x="1034" y="1"/>
                </a:lnTo>
                <a:lnTo>
                  <a:pt x="1046" y="0"/>
                </a:lnTo>
                <a:lnTo>
                  <a:pt x="1061" y="1"/>
                </a:lnTo>
                <a:lnTo>
                  <a:pt x="1076" y="0"/>
                </a:lnTo>
                <a:lnTo>
                  <a:pt x="1092" y="2"/>
                </a:lnTo>
                <a:lnTo>
                  <a:pt x="1106" y="4"/>
                </a:lnTo>
                <a:lnTo>
                  <a:pt x="1118" y="4"/>
                </a:lnTo>
                <a:lnTo>
                  <a:pt x="1135" y="5"/>
                </a:lnTo>
                <a:lnTo>
                  <a:pt x="1149" y="9"/>
                </a:lnTo>
                <a:lnTo>
                  <a:pt x="1163" y="10"/>
                </a:lnTo>
                <a:lnTo>
                  <a:pt x="1177" y="11"/>
                </a:lnTo>
                <a:lnTo>
                  <a:pt x="1190" y="13"/>
                </a:lnTo>
                <a:lnTo>
                  <a:pt x="1204" y="15"/>
                </a:lnTo>
                <a:lnTo>
                  <a:pt x="1220" y="16"/>
                </a:lnTo>
                <a:lnTo>
                  <a:pt x="1234" y="20"/>
                </a:lnTo>
                <a:lnTo>
                  <a:pt x="1248" y="24"/>
                </a:lnTo>
                <a:lnTo>
                  <a:pt x="1262" y="26"/>
                </a:lnTo>
                <a:lnTo>
                  <a:pt x="1276" y="32"/>
                </a:lnTo>
                <a:lnTo>
                  <a:pt x="1292" y="33"/>
                </a:lnTo>
                <a:lnTo>
                  <a:pt x="1307" y="38"/>
                </a:lnTo>
                <a:lnTo>
                  <a:pt x="1318" y="43"/>
                </a:lnTo>
                <a:lnTo>
                  <a:pt x="1332" y="46"/>
                </a:lnTo>
                <a:lnTo>
                  <a:pt x="1347" y="50"/>
                </a:lnTo>
                <a:lnTo>
                  <a:pt x="1361" y="54"/>
                </a:lnTo>
                <a:lnTo>
                  <a:pt x="1373" y="59"/>
                </a:lnTo>
                <a:lnTo>
                  <a:pt x="1387" y="64"/>
                </a:lnTo>
                <a:lnTo>
                  <a:pt x="1400" y="68"/>
                </a:lnTo>
                <a:lnTo>
                  <a:pt x="1412" y="74"/>
                </a:lnTo>
                <a:lnTo>
                  <a:pt x="1421" y="78"/>
                </a:lnTo>
                <a:lnTo>
                  <a:pt x="1432" y="82"/>
                </a:lnTo>
                <a:lnTo>
                  <a:pt x="1442" y="88"/>
                </a:lnTo>
                <a:lnTo>
                  <a:pt x="1452" y="95"/>
                </a:lnTo>
                <a:lnTo>
                  <a:pt x="1461" y="101"/>
                </a:lnTo>
                <a:lnTo>
                  <a:pt x="1471" y="106"/>
                </a:lnTo>
                <a:lnTo>
                  <a:pt x="1479" y="114"/>
                </a:lnTo>
                <a:lnTo>
                  <a:pt x="1490" y="119"/>
                </a:lnTo>
                <a:lnTo>
                  <a:pt x="1498" y="125"/>
                </a:lnTo>
                <a:lnTo>
                  <a:pt x="1508" y="133"/>
                </a:lnTo>
                <a:lnTo>
                  <a:pt x="1517" y="141"/>
                </a:lnTo>
                <a:lnTo>
                  <a:pt x="1526" y="146"/>
                </a:lnTo>
                <a:lnTo>
                  <a:pt x="1536" y="154"/>
                </a:lnTo>
                <a:lnTo>
                  <a:pt x="1545" y="162"/>
                </a:lnTo>
                <a:lnTo>
                  <a:pt x="1553" y="168"/>
                </a:lnTo>
                <a:lnTo>
                  <a:pt x="1560" y="174"/>
                </a:lnTo>
                <a:lnTo>
                  <a:pt x="1563" y="180"/>
                </a:lnTo>
                <a:lnTo>
                  <a:pt x="1565" y="184"/>
                </a:lnTo>
                <a:lnTo>
                  <a:pt x="1568" y="191"/>
                </a:lnTo>
                <a:lnTo>
                  <a:pt x="1571" y="197"/>
                </a:lnTo>
                <a:lnTo>
                  <a:pt x="1574" y="207"/>
                </a:lnTo>
                <a:lnTo>
                  <a:pt x="1575" y="211"/>
                </a:lnTo>
                <a:lnTo>
                  <a:pt x="1577" y="217"/>
                </a:lnTo>
                <a:lnTo>
                  <a:pt x="1583" y="240"/>
                </a:lnTo>
                <a:lnTo>
                  <a:pt x="1591" y="259"/>
                </a:lnTo>
                <a:lnTo>
                  <a:pt x="1597" y="279"/>
                </a:lnTo>
                <a:lnTo>
                  <a:pt x="1605" y="300"/>
                </a:lnTo>
                <a:lnTo>
                  <a:pt x="1613" y="320"/>
                </a:lnTo>
                <a:lnTo>
                  <a:pt x="1622" y="339"/>
                </a:lnTo>
                <a:lnTo>
                  <a:pt x="1630" y="357"/>
                </a:lnTo>
                <a:lnTo>
                  <a:pt x="1638" y="376"/>
                </a:lnTo>
                <a:lnTo>
                  <a:pt x="1647" y="397"/>
                </a:lnTo>
                <a:lnTo>
                  <a:pt x="1657" y="416"/>
                </a:lnTo>
                <a:lnTo>
                  <a:pt x="1666" y="434"/>
                </a:lnTo>
                <a:lnTo>
                  <a:pt x="1675" y="453"/>
                </a:lnTo>
                <a:lnTo>
                  <a:pt x="1686" y="472"/>
                </a:lnTo>
                <a:lnTo>
                  <a:pt x="1695" y="491"/>
                </a:lnTo>
                <a:lnTo>
                  <a:pt x="1705" y="509"/>
                </a:lnTo>
                <a:lnTo>
                  <a:pt x="1714" y="528"/>
                </a:lnTo>
                <a:lnTo>
                  <a:pt x="1721" y="545"/>
                </a:lnTo>
                <a:lnTo>
                  <a:pt x="1725" y="561"/>
                </a:lnTo>
                <a:lnTo>
                  <a:pt x="1722" y="579"/>
                </a:lnTo>
                <a:lnTo>
                  <a:pt x="1717" y="595"/>
                </a:lnTo>
                <a:lnTo>
                  <a:pt x="1726" y="605"/>
                </a:lnTo>
                <a:lnTo>
                  <a:pt x="1735" y="612"/>
                </a:lnTo>
                <a:lnTo>
                  <a:pt x="1744" y="621"/>
                </a:lnTo>
                <a:lnTo>
                  <a:pt x="1747" y="631"/>
                </a:lnTo>
                <a:lnTo>
                  <a:pt x="1756" y="642"/>
                </a:lnTo>
                <a:lnTo>
                  <a:pt x="1761" y="648"/>
                </a:lnTo>
                <a:lnTo>
                  <a:pt x="1769" y="660"/>
                </a:lnTo>
                <a:lnTo>
                  <a:pt x="1772" y="670"/>
                </a:lnTo>
                <a:lnTo>
                  <a:pt x="1779" y="679"/>
                </a:lnTo>
                <a:lnTo>
                  <a:pt x="1783" y="690"/>
                </a:lnTo>
                <a:lnTo>
                  <a:pt x="1787" y="700"/>
                </a:lnTo>
                <a:lnTo>
                  <a:pt x="1792" y="713"/>
                </a:lnTo>
                <a:lnTo>
                  <a:pt x="1796" y="722"/>
                </a:lnTo>
                <a:lnTo>
                  <a:pt x="1800" y="734"/>
                </a:lnTo>
                <a:lnTo>
                  <a:pt x="1804" y="745"/>
                </a:lnTo>
                <a:lnTo>
                  <a:pt x="1808" y="756"/>
                </a:lnTo>
                <a:lnTo>
                  <a:pt x="1820" y="795"/>
                </a:lnTo>
                <a:lnTo>
                  <a:pt x="1832" y="835"/>
                </a:lnTo>
                <a:lnTo>
                  <a:pt x="1845" y="874"/>
                </a:lnTo>
                <a:lnTo>
                  <a:pt x="1857" y="913"/>
                </a:lnTo>
                <a:lnTo>
                  <a:pt x="1868" y="953"/>
                </a:lnTo>
                <a:lnTo>
                  <a:pt x="1879" y="991"/>
                </a:lnTo>
                <a:lnTo>
                  <a:pt x="1889" y="1030"/>
                </a:lnTo>
                <a:lnTo>
                  <a:pt x="1902" y="1069"/>
                </a:lnTo>
                <a:lnTo>
                  <a:pt x="1912" y="1107"/>
                </a:lnTo>
                <a:lnTo>
                  <a:pt x="1923" y="1146"/>
                </a:lnTo>
                <a:lnTo>
                  <a:pt x="1934" y="1186"/>
                </a:lnTo>
                <a:lnTo>
                  <a:pt x="1943" y="1226"/>
                </a:lnTo>
                <a:lnTo>
                  <a:pt x="1953" y="1267"/>
                </a:lnTo>
                <a:lnTo>
                  <a:pt x="1961" y="1308"/>
                </a:lnTo>
                <a:lnTo>
                  <a:pt x="1968" y="1349"/>
                </a:lnTo>
                <a:lnTo>
                  <a:pt x="1978" y="1391"/>
                </a:lnTo>
                <a:lnTo>
                  <a:pt x="1981" y="1397"/>
                </a:lnTo>
                <a:lnTo>
                  <a:pt x="1982" y="1405"/>
                </a:lnTo>
                <a:lnTo>
                  <a:pt x="1986" y="1410"/>
                </a:lnTo>
                <a:lnTo>
                  <a:pt x="1989" y="1418"/>
                </a:lnTo>
                <a:lnTo>
                  <a:pt x="1992" y="1424"/>
                </a:lnTo>
                <a:lnTo>
                  <a:pt x="1995" y="1431"/>
                </a:lnTo>
                <a:lnTo>
                  <a:pt x="1994" y="1438"/>
                </a:lnTo>
                <a:lnTo>
                  <a:pt x="1995" y="1445"/>
                </a:lnTo>
                <a:lnTo>
                  <a:pt x="1995" y="1448"/>
                </a:lnTo>
                <a:lnTo>
                  <a:pt x="1990" y="1452"/>
                </a:lnTo>
                <a:lnTo>
                  <a:pt x="1986" y="1452"/>
                </a:lnTo>
                <a:lnTo>
                  <a:pt x="1983" y="1452"/>
                </a:lnTo>
                <a:lnTo>
                  <a:pt x="1977" y="1442"/>
                </a:lnTo>
                <a:lnTo>
                  <a:pt x="1971" y="1435"/>
                </a:lnTo>
                <a:lnTo>
                  <a:pt x="1964" y="1428"/>
                </a:lnTo>
                <a:lnTo>
                  <a:pt x="1959" y="1420"/>
                </a:lnTo>
                <a:lnTo>
                  <a:pt x="1952" y="1414"/>
                </a:lnTo>
                <a:lnTo>
                  <a:pt x="1946" y="1407"/>
                </a:lnTo>
                <a:lnTo>
                  <a:pt x="1940" y="1401"/>
                </a:lnTo>
                <a:lnTo>
                  <a:pt x="1930" y="1395"/>
                </a:lnTo>
                <a:lnTo>
                  <a:pt x="1933" y="1416"/>
                </a:lnTo>
                <a:lnTo>
                  <a:pt x="1937" y="1440"/>
                </a:lnTo>
                <a:lnTo>
                  <a:pt x="1941" y="1464"/>
                </a:lnTo>
                <a:lnTo>
                  <a:pt x="1946" y="1489"/>
                </a:lnTo>
                <a:lnTo>
                  <a:pt x="1952" y="1516"/>
                </a:lnTo>
                <a:lnTo>
                  <a:pt x="1959" y="1544"/>
                </a:lnTo>
                <a:lnTo>
                  <a:pt x="1967" y="1572"/>
                </a:lnTo>
                <a:lnTo>
                  <a:pt x="1975" y="1602"/>
                </a:lnTo>
                <a:lnTo>
                  <a:pt x="1986" y="1632"/>
                </a:lnTo>
                <a:lnTo>
                  <a:pt x="1995" y="1662"/>
                </a:lnTo>
                <a:lnTo>
                  <a:pt x="2009" y="1692"/>
                </a:lnTo>
                <a:lnTo>
                  <a:pt x="2023" y="1723"/>
                </a:lnTo>
                <a:lnTo>
                  <a:pt x="2039" y="1755"/>
                </a:lnTo>
                <a:lnTo>
                  <a:pt x="2057" y="1784"/>
                </a:lnTo>
                <a:lnTo>
                  <a:pt x="2076" y="1815"/>
                </a:lnTo>
                <a:lnTo>
                  <a:pt x="2096" y="1845"/>
                </a:lnTo>
                <a:lnTo>
                  <a:pt x="1785" y="1503"/>
                </a:lnTo>
                <a:lnTo>
                  <a:pt x="1785" y="1507"/>
                </a:lnTo>
                <a:lnTo>
                  <a:pt x="1789" y="1522"/>
                </a:lnTo>
                <a:lnTo>
                  <a:pt x="1797" y="1543"/>
                </a:lnTo>
                <a:lnTo>
                  <a:pt x="1804" y="1567"/>
                </a:lnTo>
                <a:lnTo>
                  <a:pt x="1812" y="1601"/>
                </a:lnTo>
                <a:lnTo>
                  <a:pt x="1815" y="1633"/>
                </a:lnTo>
                <a:lnTo>
                  <a:pt x="1817" y="1667"/>
                </a:lnTo>
                <a:lnTo>
                  <a:pt x="1818" y="1703"/>
                </a:lnTo>
                <a:lnTo>
                  <a:pt x="1817" y="1702"/>
                </a:lnTo>
                <a:lnTo>
                  <a:pt x="1815" y="1699"/>
                </a:lnTo>
                <a:lnTo>
                  <a:pt x="1813" y="1695"/>
                </a:lnTo>
                <a:lnTo>
                  <a:pt x="1808" y="1688"/>
                </a:lnTo>
                <a:lnTo>
                  <a:pt x="1801" y="1681"/>
                </a:lnTo>
                <a:lnTo>
                  <a:pt x="1799" y="1671"/>
                </a:lnTo>
                <a:lnTo>
                  <a:pt x="1792" y="1661"/>
                </a:lnTo>
                <a:lnTo>
                  <a:pt x="1786" y="1650"/>
                </a:lnTo>
                <a:lnTo>
                  <a:pt x="1779" y="1640"/>
                </a:lnTo>
                <a:lnTo>
                  <a:pt x="1771" y="1628"/>
                </a:lnTo>
                <a:lnTo>
                  <a:pt x="1766" y="1619"/>
                </a:lnTo>
                <a:lnTo>
                  <a:pt x="1757" y="1608"/>
                </a:lnTo>
                <a:lnTo>
                  <a:pt x="1753" y="1600"/>
                </a:lnTo>
                <a:lnTo>
                  <a:pt x="1747" y="1589"/>
                </a:lnTo>
                <a:lnTo>
                  <a:pt x="1741" y="1582"/>
                </a:lnTo>
                <a:lnTo>
                  <a:pt x="1736" y="1576"/>
                </a:lnTo>
                <a:lnTo>
                  <a:pt x="1738" y="1588"/>
                </a:lnTo>
                <a:lnTo>
                  <a:pt x="1741" y="1615"/>
                </a:lnTo>
                <a:lnTo>
                  <a:pt x="1743" y="1656"/>
                </a:lnTo>
                <a:lnTo>
                  <a:pt x="1747" y="1705"/>
                </a:lnTo>
                <a:lnTo>
                  <a:pt x="1750" y="1755"/>
                </a:lnTo>
                <a:lnTo>
                  <a:pt x="1751" y="1801"/>
                </a:lnTo>
                <a:lnTo>
                  <a:pt x="1749" y="1841"/>
                </a:lnTo>
                <a:lnTo>
                  <a:pt x="1745" y="1864"/>
                </a:lnTo>
                <a:lnTo>
                  <a:pt x="1742" y="1862"/>
                </a:lnTo>
                <a:lnTo>
                  <a:pt x="1742" y="1850"/>
                </a:lnTo>
                <a:lnTo>
                  <a:pt x="1735" y="1833"/>
                </a:lnTo>
                <a:lnTo>
                  <a:pt x="1728" y="1811"/>
                </a:lnTo>
                <a:lnTo>
                  <a:pt x="1718" y="1782"/>
                </a:lnTo>
                <a:lnTo>
                  <a:pt x="1708" y="1753"/>
                </a:lnTo>
                <a:lnTo>
                  <a:pt x="1695" y="1719"/>
                </a:lnTo>
                <a:lnTo>
                  <a:pt x="1680" y="1684"/>
                </a:lnTo>
                <a:lnTo>
                  <a:pt x="1666" y="1650"/>
                </a:lnTo>
                <a:lnTo>
                  <a:pt x="1649" y="1613"/>
                </a:lnTo>
                <a:lnTo>
                  <a:pt x="1629" y="1580"/>
                </a:lnTo>
                <a:lnTo>
                  <a:pt x="1610" y="1546"/>
                </a:lnTo>
                <a:lnTo>
                  <a:pt x="1590" y="1515"/>
                </a:lnTo>
                <a:lnTo>
                  <a:pt x="1569" y="1489"/>
                </a:lnTo>
                <a:lnTo>
                  <a:pt x="1544" y="1466"/>
                </a:lnTo>
                <a:lnTo>
                  <a:pt x="1525" y="1448"/>
                </a:lnTo>
                <a:lnTo>
                  <a:pt x="1526" y="1457"/>
                </a:lnTo>
                <a:lnTo>
                  <a:pt x="1529" y="1478"/>
                </a:lnTo>
                <a:lnTo>
                  <a:pt x="1535" y="1504"/>
                </a:lnTo>
                <a:lnTo>
                  <a:pt x="1541" y="1540"/>
                </a:lnTo>
                <a:lnTo>
                  <a:pt x="1545" y="1575"/>
                </a:lnTo>
                <a:lnTo>
                  <a:pt x="1549" y="1607"/>
                </a:lnTo>
                <a:lnTo>
                  <a:pt x="1550" y="1635"/>
                </a:lnTo>
                <a:lnTo>
                  <a:pt x="1550" y="1651"/>
                </a:lnTo>
                <a:lnTo>
                  <a:pt x="1538" y="1625"/>
                </a:lnTo>
                <a:lnTo>
                  <a:pt x="1536" y="1626"/>
                </a:lnTo>
                <a:lnTo>
                  <a:pt x="1535" y="1635"/>
                </a:lnTo>
                <a:lnTo>
                  <a:pt x="1531" y="1649"/>
                </a:lnTo>
                <a:lnTo>
                  <a:pt x="1526" y="1665"/>
                </a:lnTo>
                <a:lnTo>
                  <a:pt x="1522" y="1682"/>
                </a:lnTo>
                <a:lnTo>
                  <a:pt x="1520" y="1698"/>
                </a:lnTo>
                <a:lnTo>
                  <a:pt x="1515" y="1713"/>
                </a:lnTo>
                <a:lnTo>
                  <a:pt x="1512" y="1724"/>
                </a:lnTo>
                <a:lnTo>
                  <a:pt x="1509" y="1719"/>
                </a:lnTo>
                <a:lnTo>
                  <a:pt x="1504" y="1712"/>
                </a:lnTo>
                <a:lnTo>
                  <a:pt x="1493" y="1695"/>
                </a:lnTo>
                <a:lnTo>
                  <a:pt x="1479" y="1674"/>
                </a:lnTo>
                <a:lnTo>
                  <a:pt x="1466" y="1651"/>
                </a:lnTo>
                <a:lnTo>
                  <a:pt x="1450" y="1625"/>
                </a:lnTo>
                <a:lnTo>
                  <a:pt x="1431" y="1596"/>
                </a:lnTo>
                <a:lnTo>
                  <a:pt x="1413" y="1568"/>
                </a:lnTo>
                <a:lnTo>
                  <a:pt x="1394" y="1537"/>
                </a:lnTo>
                <a:lnTo>
                  <a:pt x="1375" y="1507"/>
                </a:lnTo>
                <a:lnTo>
                  <a:pt x="1355" y="1481"/>
                </a:lnTo>
                <a:lnTo>
                  <a:pt x="1341" y="1457"/>
                </a:lnTo>
                <a:lnTo>
                  <a:pt x="1328" y="1435"/>
                </a:lnTo>
                <a:lnTo>
                  <a:pt x="1315" y="1416"/>
                </a:lnTo>
                <a:lnTo>
                  <a:pt x="1308" y="1404"/>
                </a:lnTo>
                <a:lnTo>
                  <a:pt x="1303" y="1397"/>
                </a:lnTo>
                <a:lnTo>
                  <a:pt x="1302" y="1402"/>
                </a:lnTo>
                <a:lnTo>
                  <a:pt x="1300" y="1411"/>
                </a:lnTo>
                <a:lnTo>
                  <a:pt x="1298" y="1425"/>
                </a:lnTo>
                <a:lnTo>
                  <a:pt x="1296" y="1442"/>
                </a:lnTo>
                <a:lnTo>
                  <a:pt x="1293" y="1459"/>
                </a:lnTo>
                <a:lnTo>
                  <a:pt x="1292" y="1474"/>
                </a:lnTo>
                <a:lnTo>
                  <a:pt x="1289" y="1486"/>
                </a:lnTo>
                <a:lnTo>
                  <a:pt x="1287" y="1496"/>
                </a:lnTo>
                <a:lnTo>
                  <a:pt x="1286" y="1494"/>
                </a:lnTo>
                <a:lnTo>
                  <a:pt x="1284" y="1493"/>
                </a:lnTo>
                <a:lnTo>
                  <a:pt x="1283" y="1489"/>
                </a:lnTo>
                <a:lnTo>
                  <a:pt x="1277" y="1483"/>
                </a:lnTo>
                <a:lnTo>
                  <a:pt x="1276" y="1479"/>
                </a:lnTo>
                <a:lnTo>
                  <a:pt x="1270" y="1472"/>
                </a:lnTo>
                <a:lnTo>
                  <a:pt x="1264" y="1465"/>
                </a:lnTo>
                <a:lnTo>
                  <a:pt x="1259" y="1457"/>
                </a:lnTo>
                <a:lnTo>
                  <a:pt x="1251" y="1449"/>
                </a:lnTo>
                <a:lnTo>
                  <a:pt x="1245" y="1439"/>
                </a:lnTo>
                <a:lnTo>
                  <a:pt x="1235" y="1431"/>
                </a:lnTo>
                <a:lnTo>
                  <a:pt x="1226" y="1425"/>
                </a:lnTo>
                <a:lnTo>
                  <a:pt x="1220" y="1417"/>
                </a:lnTo>
                <a:lnTo>
                  <a:pt x="1207" y="1407"/>
                </a:lnTo>
                <a:lnTo>
                  <a:pt x="1199" y="1401"/>
                </a:lnTo>
                <a:lnTo>
                  <a:pt x="1189" y="1394"/>
                </a:lnTo>
                <a:lnTo>
                  <a:pt x="1187" y="1393"/>
                </a:lnTo>
                <a:lnTo>
                  <a:pt x="1183" y="1389"/>
                </a:lnTo>
                <a:lnTo>
                  <a:pt x="1175" y="1384"/>
                </a:lnTo>
                <a:lnTo>
                  <a:pt x="1166" y="1377"/>
                </a:lnTo>
                <a:lnTo>
                  <a:pt x="1157" y="1369"/>
                </a:lnTo>
                <a:lnTo>
                  <a:pt x="1149" y="1358"/>
                </a:lnTo>
                <a:lnTo>
                  <a:pt x="1145" y="1349"/>
                </a:lnTo>
                <a:lnTo>
                  <a:pt x="1142" y="1336"/>
                </a:lnTo>
                <a:lnTo>
                  <a:pt x="1142" y="1339"/>
                </a:lnTo>
                <a:lnTo>
                  <a:pt x="1139" y="1347"/>
                </a:lnTo>
                <a:lnTo>
                  <a:pt x="1139" y="1359"/>
                </a:lnTo>
                <a:lnTo>
                  <a:pt x="1135" y="1373"/>
                </a:lnTo>
                <a:lnTo>
                  <a:pt x="1131" y="1391"/>
                </a:lnTo>
                <a:lnTo>
                  <a:pt x="1127" y="1409"/>
                </a:lnTo>
                <a:lnTo>
                  <a:pt x="1119" y="1430"/>
                </a:lnTo>
                <a:lnTo>
                  <a:pt x="1115" y="1453"/>
                </a:lnTo>
                <a:lnTo>
                  <a:pt x="1110" y="1476"/>
                </a:lnTo>
                <a:lnTo>
                  <a:pt x="1103" y="1497"/>
                </a:lnTo>
                <a:lnTo>
                  <a:pt x="1097" y="1519"/>
                </a:lnTo>
                <a:lnTo>
                  <a:pt x="1091" y="1537"/>
                </a:lnTo>
                <a:lnTo>
                  <a:pt x="1084" y="1554"/>
                </a:lnTo>
                <a:lnTo>
                  <a:pt x="1078" y="1568"/>
                </a:lnTo>
                <a:lnTo>
                  <a:pt x="1073" y="1578"/>
                </a:lnTo>
                <a:lnTo>
                  <a:pt x="1066" y="1585"/>
                </a:lnTo>
                <a:lnTo>
                  <a:pt x="1065" y="1582"/>
                </a:lnTo>
                <a:lnTo>
                  <a:pt x="1060" y="1568"/>
                </a:lnTo>
                <a:lnTo>
                  <a:pt x="1057" y="1551"/>
                </a:lnTo>
                <a:lnTo>
                  <a:pt x="1051" y="1531"/>
                </a:lnTo>
                <a:lnTo>
                  <a:pt x="1045" y="1511"/>
                </a:lnTo>
                <a:lnTo>
                  <a:pt x="1041" y="1490"/>
                </a:lnTo>
                <a:lnTo>
                  <a:pt x="1038" y="1476"/>
                </a:lnTo>
                <a:lnTo>
                  <a:pt x="1036" y="1464"/>
                </a:lnTo>
                <a:lnTo>
                  <a:pt x="1034" y="1462"/>
                </a:lnTo>
                <a:lnTo>
                  <a:pt x="1028" y="1457"/>
                </a:lnTo>
                <a:lnTo>
                  <a:pt x="1019" y="1445"/>
                </a:lnTo>
                <a:lnTo>
                  <a:pt x="1011" y="1433"/>
                </a:lnTo>
                <a:lnTo>
                  <a:pt x="1002" y="1415"/>
                </a:lnTo>
                <a:lnTo>
                  <a:pt x="995" y="1401"/>
                </a:lnTo>
                <a:lnTo>
                  <a:pt x="995" y="1385"/>
                </a:lnTo>
                <a:lnTo>
                  <a:pt x="998" y="1368"/>
                </a:lnTo>
                <a:lnTo>
                  <a:pt x="861" y="1572"/>
                </a:lnTo>
                <a:lnTo>
                  <a:pt x="862" y="1565"/>
                </a:lnTo>
                <a:lnTo>
                  <a:pt x="864" y="1547"/>
                </a:lnTo>
                <a:lnTo>
                  <a:pt x="865" y="1523"/>
                </a:lnTo>
                <a:lnTo>
                  <a:pt x="867" y="1493"/>
                </a:lnTo>
                <a:lnTo>
                  <a:pt x="871" y="1462"/>
                </a:lnTo>
                <a:lnTo>
                  <a:pt x="872" y="1436"/>
                </a:lnTo>
                <a:lnTo>
                  <a:pt x="874" y="1414"/>
                </a:lnTo>
                <a:lnTo>
                  <a:pt x="875" y="1402"/>
                </a:lnTo>
                <a:lnTo>
                  <a:pt x="772" y="1534"/>
                </a:lnTo>
                <a:lnTo>
                  <a:pt x="816" y="1430"/>
                </a:lnTo>
                <a:lnTo>
                  <a:pt x="814" y="1433"/>
                </a:lnTo>
                <a:lnTo>
                  <a:pt x="810" y="1436"/>
                </a:lnTo>
                <a:lnTo>
                  <a:pt x="803" y="1440"/>
                </a:lnTo>
                <a:lnTo>
                  <a:pt x="796" y="1446"/>
                </a:lnTo>
                <a:lnTo>
                  <a:pt x="786" y="1454"/>
                </a:lnTo>
                <a:lnTo>
                  <a:pt x="776" y="1465"/>
                </a:lnTo>
                <a:lnTo>
                  <a:pt x="765" y="1474"/>
                </a:lnTo>
                <a:lnTo>
                  <a:pt x="754" y="1484"/>
                </a:lnTo>
                <a:lnTo>
                  <a:pt x="739" y="1496"/>
                </a:lnTo>
                <a:lnTo>
                  <a:pt x="729" y="1509"/>
                </a:lnTo>
                <a:lnTo>
                  <a:pt x="717" y="1519"/>
                </a:lnTo>
                <a:lnTo>
                  <a:pt x="707" y="1533"/>
                </a:lnTo>
                <a:lnTo>
                  <a:pt x="699" y="1544"/>
                </a:lnTo>
                <a:lnTo>
                  <a:pt x="692" y="1555"/>
                </a:lnTo>
                <a:lnTo>
                  <a:pt x="687" y="1566"/>
                </a:lnTo>
                <a:lnTo>
                  <a:pt x="683" y="1577"/>
                </a:lnTo>
                <a:lnTo>
                  <a:pt x="683" y="1572"/>
                </a:lnTo>
                <a:lnTo>
                  <a:pt x="680" y="1564"/>
                </a:lnTo>
                <a:lnTo>
                  <a:pt x="678" y="1552"/>
                </a:lnTo>
                <a:lnTo>
                  <a:pt x="674" y="1534"/>
                </a:lnTo>
                <a:lnTo>
                  <a:pt x="673" y="1516"/>
                </a:lnTo>
                <a:lnTo>
                  <a:pt x="670" y="1496"/>
                </a:lnTo>
                <a:lnTo>
                  <a:pt x="673" y="1479"/>
                </a:lnTo>
                <a:lnTo>
                  <a:pt x="675" y="1460"/>
                </a:lnTo>
                <a:lnTo>
                  <a:pt x="673" y="1462"/>
                </a:lnTo>
                <a:lnTo>
                  <a:pt x="671" y="1464"/>
                </a:lnTo>
                <a:lnTo>
                  <a:pt x="666" y="1467"/>
                </a:lnTo>
                <a:lnTo>
                  <a:pt x="659" y="1472"/>
                </a:lnTo>
                <a:lnTo>
                  <a:pt x="651" y="1479"/>
                </a:lnTo>
                <a:lnTo>
                  <a:pt x="644" y="1483"/>
                </a:lnTo>
                <a:lnTo>
                  <a:pt x="635" y="1491"/>
                </a:lnTo>
                <a:lnTo>
                  <a:pt x="625" y="1497"/>
                </a:lnTo>
                <a:lnTo>
                  <a:pt x="616" y="1503"/>
                </a:lnTo>
                <a:lnTo>
                  <a:pt x="607" y="1513"/>
                </a:lnTo>
                <a:lnTo>
                  <a:pt x="598" y="1519"/>
                </a:lnTo>
                <a:lnTo>
                  <a:pt x="591" y="1525"/>
                </a:lnTo>
                <a:lnTo>
                  <a:pt x="584" y="1533"/>
                </a:lnTo>
                <a:lnTo>
                  <a:pt x="577" y="1537"/>
                </a:lnTo>
                <a:lnTo>
                  <a:pt x="575" y="1542"/>
                </a:lnTo>
                <a:lnTo>
                  <a:pt x="572" y="1546"/>
                </a:lnTo>
                <a:lnTo>
                  <a:pt x="574" y="1542"/>
                </a:lnTo>
                <a:lnTo>
                  <a:pt x="577" y="1532"/>
                </a:lnTo>
                <a:lnTo>
                  <a:pt x="581" y="1517"/>
                </a:lnTo>
                <a:lnTo>
                  <a:pt x="587" y="1500"/>
                </a:lnTo>
                <a:lnTo>
                  <a:pt x="593" y="1479"/>
                </a:lnTo>
                <a:lnTo>
                  <a:pt x="599" y="1462"/>
                </a:lnTo>
                <a:lnTo>
                  <a:pt x="608" y="1447"/>
                </a:lnTo>
                <a:lnTo>
                  <a:pt x="615" y="1435"/>
                </a:lnTo>
                <a:lnTo>
                  <a:pt x="622" y="1429"/>
                </a:lnTo>
                <a:lnTo>
                  <a:pt x="625" y="1428"/>
                </a:lnTo>
                <a:lnTo>
                  <a:pt x="622" y="1430"/>
                </a:lnTo>
                <a:lnTo>
                  <a:pt x="620" y="1435"/>
                </a:lnTo>
                <a:lnTo>
                  <a:pt x="615" y="1440"/>
                </a:lnTo>
                <a:lnTo>
                  <a:pt x="610" y="1444"/>
                </a:lnTo>
                <a:lnTo>
                  <a:pt x="608" y="1447"/>
                </a:lnTo>
                <a:lnTo>
                  <a:pt x="607" y="1448"/>
                </a:lnTo>
                <a:lnTo>
                  <a:pt x="445" y="1624"/>
                </a:lnTo>
                <a:lnTo>
                  <a:pt x="447" y="1616"/>
                </a:lnTo>
                <a:lnTo>
                  <a:pt x="449" y="1601"/>
                </a:lnTo>
                <a:lnTo>
                  <a:pt x="454" y="1578"/>
                </a:lnTo>
                <a:lnTo>
                  <a:pt x="460" y="1551"/>
                </a:lnTo>
                <a:lnTo>
                  <a:pt x="468" y="1522"/>
                </a:lnTo>
                <a:lnTo>
                  <a:pt x="476" y="1492"/>
                </a:lnTo>
                <a:lnTo>
                  <a:pt x="485" y="1468"/>
                </a:lnTo>
                <a:lnTo>
                  <a:pt x="497" y="1448"/>
                </a:lnTo>
                <a:lnTo>
                  <a:pt x="515" y="1366"/>
                </a:lnTo>
                <a:lnTo>
                  <a:pt x="512" y="1368"/>
                </a:lnTo>
                <a:lnTo>
                  <a:pt x="508" y="1372"/>
                </a:lnTo>
                <a:lnTo>
                  <a:pt x="502" y="1379"/>
                </a:lnTo>
                <a:lnTo>
                  <a:pt x="491" y="1387"/>
                </a:lnTo>
                <a:lnTo>
                  <a:pt x="481" y="1401"/>
                </a:lnTo>
                <a:lnTo>
                  <a:pt x="467" y="1415"/>
                </a:lnTo>
                <a:lnTo>
                  <a:pt x="457" y="1428"/>
                </a:lnTo>
                <a:lnTo>
                  <a:pt x="443" y="1442"/>
                </a:lnTo>
                <a:lnTo>
                  <a:pt x="429" y="1459"/>
                </a:lnTo>
                <a:lnTo>
                  <a:pt x="416" y="1474"/>
                </a:lnTo>
                <a:lnTo>
                  <a:pt x="402" y="1488"/>
                </a:lnTo>
                <a:lnTo>
                  <a:pt x="392" y="1503"/>
                </a:lnTo>
                <a:lnTo>
                  <a:pt x="381" y="1517"/>
                </a:lnTo>
                <a:lnTo>
                  <a:pt x="374" y="1530"/>
                </a:lnTo>
                <a:lnTo>
                  <a:pt x="368" y="1537"/>
                </a:lnTo>
                <a:lnTo>
                  <a:pt x="365" y="1546"/>
                </a:lnTo>
                <a:lnTo>
                  <a:pt x="363" y="1548"/>
                </a:lnTo>
                <a:lnTo>
                  <a:pt x="361" y="1551"/>
                </a:lnTo>
                <a:lnTo>
                  <a:pt x="358" y="1555"/>
                </a:lnTo>
                <a:lnTo>
                  <a:pt x="353" y="1560"/>
                </a:lnTo>
                <a:lnTo>
                  <a:pt x="347" y="1564"/>
                </a:lnTo>
                <a:lnTo>
                  <a:pt x="342" y="1571"/>
                </a:lnTo>
                <a:lnTo>
                  <a:pt x="335" y="1576"/>
                </a:lnTo>
                <a:lnTo>
                  <a:pt x="328" y="1585"/>
                </a:lnTo>
                <a:lnTo>
                  <a:pt x="322" y="1591"/>
                </a:lnTo>
                <a:lnTo>
                  <a:pt x="314" y="1598"/>
                </a:lnTo>
                <a:lnTo>
                  <a:pt x="306" y="1606"/>
                </a:lnTo>
                <a:lnTo>
                  <a:pt x="298" y="1613"/>
                </a:lnTo>
                <a:lnTo>
                  <a:pt x="289" y="1620"/>
                </a:lnTo>
                <a:lnTo>
                  <a:pt x="281" y="1627"/>
                </a:lnTo>
                <a:lnTo>
                  <a:pt x="272" y="1635"/>
                </a:lnTo>
                <a:lnTo>
                  <a:pt x="273" y="1630"/>
                </a:lnTo>
                <a:lnTo>
                  <a:pt x="276" y="1616"/>
                </a:lnTo>
                <a:lnTo>
                  <a:pt x="282" y="1595"/>
                </a:lnTo>
                <a:lnTo>
                  <a:pt x="289" y="1569"/>
                </a:lnTo>
                <a:lnTo>
                  <a:pt x="296" y="1543"/>
                </a:lnTo>
                <a:lnTo>
                  <a:pt x="301" y="1514"/>
                </a:lnTo>
                <a:lnTo>
                  <a:pt x="306" y="1486"/>
                </a:lnTo>
                <a:lnTo>
                  <a:pt x="310" y="1465"/>
                </a:lnTo>
                <a:lnTo>
                  <a:pt x="310" y="1468"/>
                </a:lnTo>
                <a:lnTo>
                  <a:pt x="306" y="1472"/>
                </a:lnTo>
                <a:lnTo>
                  <a:pt x="303" y="1479"/>
                </a:lnTo>
                <a:lnTo>
                  <a:pt x="298" y="1486"/>
                </a:lnTo>
                <a:lnTo>
                  <a:pt x="290" y="1497"/>
                </a:lnTo>
                <a:lnTo>
                  <a:pt x="284" y="1508"/>
                </a:lnTo>
                <a:lnTo>
                  <a:pt x="276" y="1521"/>
                </a:lnTo>
                <a:lnTo>
                  <a:pt x="266" y="1534"/>
                </a:lnTo>
                <a:lnTo>
                  <a:pt x="257" y="1548"/>
                </a:lnTo>
                <a:lnTo>
                  <a:pt x="247" y="1563"/>
                </a:lnTo>
                <a:lnTo>
                  <a:pt x="239" y="1576"/>
                </a:lnTo>
                <a:lnTo>
                  <a:pt x="229" y="1589"/>
                </a:lnTo>
                <a:lnTo>
                  <a:pt x="220" y="1602"/>
                </a:lnTo>
                <a:lnTo>
                  <a:pt x="211" y="1613"/>
                </a:lnTo>
                <a:lnTo>
                  <a:pt x="202" y="1623"/>
                </a:lnTo>
                <a:lnTo>
                  <a:pt x="196" y="1631"/>
                </a:lnTo>
                <a:lnTo>
                  <a:pt x="196" y="1626"/>
                </a:lnTo>
                <a:lnTo>
                  <a:pt x="203" y="1612"/>
                </a:lnTo>
                <a:lnTo>
                  <a:pt x="209" y="1593"/>
                </a:lnTo>
                <a:lnTo>
                  <a:pt x="218" y="1570"/>
                </a:lnTo>
                <a:lnTo>
                  <a:pt x="225" y="1546"/>
                </a:lnTo>
                <a:lnTo>
                  <a:pt x="235" y="1525"/>
                </a:lnTo>
                <a:lnTo>
                  <a:pt x="239" y="1508"/>
                </a:lnTo>
                <a:lnTo>
                  <a:pt x="241" y="1500"/>
                </a:lnTo>
                <a:lnTo>
                  <a:pt x="239" y="1500"/>
                </a:lnTo>
                <a:lnTo>
                  <a:pt x="240" y="1504"/>
                </a:lnTo>
                <a:lnTo>
                  <a:pt x="235" y="1510"/>
                </a:lnTo>
                <a:lnTo>
                  <a:pt x="228" y="1519"/>
                </a:lnTo>
                <a:lnTo>
                  <a:pt x="223" y="1528"/>
                </a:lnTo>
                <a:lnTo>
                  <a:pt x="215" y="1540"/>
                </a:lnTo>
                <a:lnTo>
                  <a:pt x="207" y="1551"/>
                </a:lnTo>
                <a:lnTo>
                  <a:pt x="197" y="1563"/>
                </a:lnTo>
                <a:lnTo>
                  <a:pt x="190" y="1574"/>
                </a:lnTo>
                <a:lnTo>
                  <a:pt x="181" y="1587"/>
                </a:lnTo>
                <a:lnTo>
                  <a:pt x="170" y="1598"/>
                </a:lnTo>
                <a:lnTo>
                  <a:pt x="162" y="1609"/>
                </a:lnTo>
                <a:lnTo>
                  <a:pt x="156" y="1616"/>
                </a:lnTo>
                <a:lnTo>
                  <a:pt x="148" y="1626"/>
                </a:lnTo>
                <a:lnTo>
                  <a:pt x="141" y="1631"/>
                </a:lnTo>
                <a:lnTo>
                  <a:pt x="135" y="1635"/>
                </a:lnTo>
                <a:lnTo>
                  <a:pt x="138" y="1627"/>
                </a:lnTo>
                <a:lnTo>
                  <a:pt x="146" y="1606"/>
                </a:lnTo>
                <a:lnTo>
                  <a:pt x="156" y="1574"/>
                </a:lnTo>
                <a:lnTo>
                  <a:pt x="169" y="1537"/>
                </a:lnTo>
                <a:lnTo>
                  <a:pt x="182" y="1498"/>
                </a:lnTo>
                <a:lnTo>
                  <a:pt x="192" y="1463"/>
                </a:lnTo>
                <a:lnTo>
                  <a:pt x="200" y="1436"/>
                </a:lnTo>
                <a:lnTo>
                  <a:pt x="204" y="1418"/>
                </a:lnTo>
                <a:lnTo>
                  <a:pt x="204" y="1421"/>
                </a:lnTo>
                <a:lnTo>
                  <a:pt x="200" y="1431"/>
                </a:lnTo>
                <a:lnTo>
                  <a:pt x="194" y="1443"/>
                </a:lnTo>
                <a:lnTo>
                  <a:pt x="186" y="1461"/>
                </a:lnTo>
                <a:lnTo>
                  <a:pt x="179" y="1483"/>
                </a:lnTo>
                <a:lnTo>
                  <a:pt x="167" y="1507"/>
                </a:lnTo>
                <a:lnTo>
                  <a:pt x="156" y="1534"/>
                </a:lnTo>
                <a:lnTo>
                  <a:pt x="146" y="1558"/>
                </a:lnTo>
                <a:lnTo>
                  <a:pt x="134" y="1588"/>
                </a:lnTo>
                <a:lnTo>
                  <a:pt x="123" y="1611"/>
                </a:lnTo>
                <a:lnTo>
                  <a:pt x="112" y="1638"/>
                </a:lnTo>
                <a:lnTo>
                  <a:pt x="101" y="1660"/>
                </a:lnTo>
                <a:lnTo>
                  <a:pt x="92" y="1681"/>
                </a:lnTo>
                <a:lnTo>
                  <a:pt x="84" y="1695"/>
                </a:lnTo>
                <a:lnTo>
                  <a:pt x="77" y="1709"/>
                </a:lnTo>
                <a:lnTo>
                  <a:pt x="74" y="1717"/>
                </a:lnTo>
                <a:lnTo>
                  <a:pt x="99" y="1555"/>
                </a:lnTo>
                <a:lnTo>
                  <a:pt x="27" y="1708"/>
                </a:lnTo>
              </a:path>
            </a:pathLst>
          </a:custGeom>
          <a:solidFill>
            <a:srgbClr val="FFFFE6"/>
          </a:solidFill>
          <a:ln w="9525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44" name="Freeform 12"/>
          <p:cNvSpPr>
            <a:spLocks/>
          </p:cNvSpPr>
          <p:nvPr/>
        </p:nvSpPr>
        <p:spPr bwMode="auto">
          <a:xfrm>
            <a:off x="677863" y="293688"/>
            <a:ext cx="1868487" cy="912812"/>
          </a:xfrm>
          <a:custGeom>
            <a:avLst/>
            <a:gdLst>
              <a:gd name="T0" fmla="*/ 2147483647 w 1177"/>
              <a:gd name="T1" fmla="*/ 2147483647 h 575"/>
              <a:gd name="T2" fmla="*/ 2147483647 w 1177"/>
              <a:gd name="T3" fmla="*/ 2147483647 h 575"/>
              <a:gd name="T4" fmla="*/ 2147483647 w 1177"/>
              <a:gd name="T5" fmla="*/ 2147483647 h 575"/>
              <a:gd name="T6" fmla="*/ 2147483647 w 1177"/>
              <a:gd name="T7" fmla="*/ 2147483647 h 575"/>
              <a:gd name="T8" fmla="*/ 2147483647 w 1177"/>
              <a:gd name="T9" fmla="*/ 2147483647 h 575"/>
              <a:gd name="T10" fmla="*/ 2147483647 w 1177"/>
              <a:gd name="T11" fmla="*/ 2147483647 h 575"/>
              <a:gd name="T12" fmla="*/ 2147483647 w 1177"/>
              <a:gd name="T13" fmla="*/ 2147483647 h 575"/>
              <a:gd name="T14" fmla="*/ 2147483647 w 1177"/>
              <a:gd name="T15" fmla="*/ 2147483647 h 575"/>
              <a:gd name="T16" fmla="*/ 2147483647 w 1177"/>
              <a:gd name="T17" fmla="*/ 2147483647 h 575"/>
              <a:gd name="T18" fmla="*/ 2147483647 w 1177"/>
              <a:gd name="T19" fmla="*/ 2147483647 h 575"/>
              <a:gd name="T20" fmla="*/ 2147483647 w 1177"/>
              <a:gd name="T21" fmla="*/ 2147483647 h 575"/>
              <a:gd name="T22" fmla="*/ 2147483647 w 1177"/>
              <a:gd name="T23" fmla="*/ 2147483647 h 575"/>
              <a:gd name="T24" fmla="*/ 2147483647 w 1177"/>
              <a:gd name="T25" fmla="*/ 2147483647 h 575"/>
              <a:gd name="T26" fmla="*/ 2147483647 w 1177"/>
              <a:gd name="T27" fmla="*/ 2147483647 h 575"/>
              <a:gd name="T28" fmla="*/ 2147483647 w 1177"/>
              <a:gd name="T29" fmla="*/ 2147483647 h 575"/>
              <a:gd name="T30" fmla="*/ 2147483647 w 1177"/>
              <a:gd name="T31" fmla="*/ 2147483647 h 575"/>
              <a:gd name="T32" fmla="*/ 2147483647 w 1177"/>
              <a:gd name="T33" fmla="*/ 2147483647 h 575"/>
              <a:gd name="T34" fmla="*/ 2147483647 w 1177"/>
              <a:gd name="T35" fmla="*/ 2147483647 h 575"/>
              <a:gd name="T36" fmla="*/ 2147483647 w 1177"/>
              <a:gd name="T37" fmla="*/ 2147483647 h 575"/>
              <a:gd name="T38" fmla="*/ 2147483647 w 1177"/>
              <a:gd name="T39" fmla="*/ 2147483647 h 575"/>
              <a:gd name="T40" fmla="*/ 2147483647 w 1177"/>
              <a:gd name="T41" fmla="*/ 2147483647 h 575"/>
              <a:gd name="T42" fmla="*/ 2147483647 w 1177"/>
              <a:gd name="T43" fmla="*/ 2147483647 h 575"/>
              <a:gd name="T44" fmla="*/ 2147483647 w 1177"/>
              <a:gd name="T45" fmla="*/ 2147483647 h 575"/>
              <a:gd name="T46" fmla="*/ 2147483647 w 1177"/>
              <a:gd name="T47" fmla="*/ 2147483647 h 575"/>
              <a:gd name="T48" fmla="*/ 2147483647 w 1177"/>
              <a:gd name="T49" fmla="*/ 2147483647 h 575"/>
              <a:gd name="T50" fmla="*/ 2147483647 w 1177"/>
              <a:gd name="T51" fmla="*/ 2147483647 h 575"/>
              <a:gd name="T52" fmla="*/ 2147483647 w 1177"/>
              <a:gd name="T53" fmla="*/ 2147483647 h 575"/>
              <a:gd name="T54" fmla="*/ 2147483647 w 1177"/>
              <a:gd name="T55" fmla="*/ 2147483647 h 575"/>
              <a:gd name="T56" fmla="*/ 2147483647 w 1177"/>
              <a:gd name="T57" fmla="*/ 2147483647 h 575"/>
              <a:gd name="T58" fmla="*/ 2147483647 w 1177"/>
              <a:gd name="T59" fmla="*/ 2147483647 h 575"/>
              <a:gd name="T60" fmla="*/ 2147483647 w 1177"/>
              <a:gd name="T61" fmla="*/ 2147483647 h 575"/>
              <a:gd name="T62" fmla="*/ 2147483647 w 1177"/>
              <a:gd name="T63" fmla="*/ 2147483647 h 575"/>
              <a:gd name="T64" fmla="*/ 2147483647 w 1177"/>
              <a:gd name="T65" fmla="*/ 2147483647 h 575"/>
              <a:gd name="T66" fmla="*/ 2147483647 w 1177"/>
              <a:gd name="T67" fmla="*/ 2147483647 h 575"/>
              <a:gd name="T68" fmla="*/ 2147483647 w 1177"/>
              <a:gd name="T69" fmla="*/ 2147483647 h 575"/>
              <a:gd name="T70" fmla="*/ 2147483647 w 1177"/>
              <a:gd name="T71" fmla="*/ 2147483647 h 575"/>
              <a:gd name="T72" fmla="*/ 2147483647 w 1177"/>
              <a:gd name="T73" fmla="*/ 2147483647 h 575"/>
              <a:gd name="T74" fmla="*/ 2147483647 w 1177"/>
              <a:gd name="T75" fmla="*/ 2147483647 h 575"/>
              <a:gd name="T76" fmla="*/ 2147483647 w 1177"/>
              <a:gd name="T77" fmla="*/ 2147483647 h 575"/>
              <a:gd name="T78" fmla="*/ 2147483647 w 1177"/>
              <a:gd name="T79" fmla="*/ 2147483647 h 575"/>
              <a:gd name="T80" fmla="*/ 2147483647 w 1177"/>
              <a:gd name="T81" fmla="*/ 2147483647 h 575"/>
              <a:gd name="T82" fmla="*/ 2147483647 w 1177"/>
              <a:gd name="T83" fmla="*/ 2147483647 h 575"/>
              <a:gd name="T84" fmla="*/ 2147483647 w 1177"/>
              <a:gd name="T85" fmla="*/ 2147483647 h 575"/>
              <a:gd name="T86" fmla="*/ 2147483647 w 1177"/>
              <a:gd name="T87" fmla="*/ 2147483647 h 575"/>
              <a:gd name="T88" fmla="*/ 2147483647 w 1177"/>
              <a:gd name="T89" fmla="*/ 2147483647 h 575"/>
              <a:gd name="T90" fmla="*/ 2147483647 w 1177"/>
              <a:gd name="T91" fmla="*/ 2147483647 h 575"/>
              <a:gd name="T92" fmla="*/ 2147483647 w 1177"/>
              <a:gd name="T93" fmla="*/ 2147483647 h 575"/>
              <a:gd name="T94" fmla="*/ 2147483647 w 1177"/>
              <a:gd name="T95" fmla="*/ 2147483647 h 575"/>
              <a:gd name="T96" fmla="*/ 2147483647 w 1177"/>
              <a:gd name="T97" fmla="*/ 2147483647 h 575"/>
              <a:gd name="T98" fmla="*/ 2147483647 w 1177"/>
              <a:gd name="T99" fmla="*/ 2147483647 h 575"/>
              <a:gd name="T100" fmla="*/ 2147483647 w 1177"/>
              <a:gd name="T101" fmla="*/ 2147483647 h 575"/>
              <a:gd name="T102" fmla="*/ 2147483647 w 1177"/>
              <a:gd name="T103" fmla="*/ 2147483647 h 575"/>
              <a:gd name="T104" fmla="*/ 2147483647 w 1177"/>
              <a:gd name="T105" fmla="*/ 2147483647 h 575"/>
              <a:gd name="T106" fmla="*/ 2147483647 w 1177"/>
              <a:gd name="T107" fmla="*/ 2147483647 h 575"/>
              <a:gd name="T108" fmla="*/ 2147483647 w 1177"/>
              <a:gd name="T109" fmla="*/ 2147483647 h 575"/>
              <a:gd name="T110" fmla="*/ 2147483647 w 1177"/>
              <a:gd name="T111" fmla="*/ 2147483647 h 575"/>
              <a:gd name="T112" fmla="*/ 2147483647 w 1177"/>
              <a:gd name="T113" fmla="*/ 2147483647 h 575"/>
              <a:gd name="T114" fmla="*/ 2147483647 w 1177"/>
              <a:gd name="T115" fmla="*/ 2147483647 h 575"/>
              <a:gd name="T116" fmla="*/ 2147483647 w 1177"/>
              <a:gd name="T117" fmla="*/ 2147483647 h 575"/>
              <a:gd name="T118" fmla="*/ 2147483647 w 1177"/>
              <a:gd name="T119" fmla="*/ 2147483647 h 575"/>
              <a:gd name="T120" fmla="*/ 2147483647 w 1177"/>
              <a:gd name="T121" fmla="*/ 2147483647 h 575"/>
              <a:gd name="T122" fmla="*/ 2147483647 w 1177"/>
              <a:gd name="T123" fmla="*/ 2147483647 h 57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177"/>
              <a:gd name="T187" fmla="*/ 0 h 575"/>
              <a:gd name="T188" fmla="*/ 1177 w 1177"/>
              <a:gd name="T189" fmla="*/ 575 h 57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177" h="575">
                <a:moveTo>
                  <a:pt x="538" y="170"/>
                </a:moveTo>
                <a:lnTo>
                  <a:pt x="539" y="169"/>
                </a:lnTo>
                <a:lnTo>
                  <a:pt x="542" y="166"/>
                </a:lnTo>
                <a:lnTo>
                  <a:pt x="545" y="163"/>
                </a:lnTo>
                <a:lnTo>
                  <a:pt x="549" y="158"/>
                </a:lnTo>
                <a:lnTo>
                  <a:pt x="549" y="156"/>
                </a:lnTo>
                <a:lnTo>
                  <a:pt x="550" y="152"/>
                </a:lnTo>
                <a:lnTo>
                  <a:pt x="551" y="147"/>
                </a:lnTo>
                <a:lnTo>
                  <a:pt x="552" y="139"/>
                </a:lnTo>
                <a:lnTo>
                  <a:pt x="556" y="130"/>
                </a:lnTo>
                <a:lnTo>
                  <a:pt x="559" y="120"/>
                </a:lnTo>
                <a:lnTo>
                  <a:pt x="566" y="110"/>
                </a:lnTo>
                <a:lnTo>
                  <a:pt x="573" y="97"/>
                </a:lnTo>
                <a:lnTo>
                  <a:pt x="579" y="88"/>
                </a:lnTo>
                <a:lnTo>
                  <a:pt x="588" y="76"/>
                </a:lnTo>
                <a:lnTo>
                  <a:pt x="599" y="67"/>
                </a:lnTo>
                <a:lnTo>
                  <a:pt x="611" y="56"/>
                </a:lnTo>
                <a:lnTo>
                  <a:pt x="625" y="47"/>
                </a:lnTo>
                <a:lnTo>
                  <a:pt x="638" y="42"/>
                </a:lnTo>
                <a:lnTo>
                  <a:pt x="658" y="36"/>
                </a:lnTo>
                <a:lnTo>
                  <a:pt x="674" y="36"/>
                </a:lnTo>
                <a:lnTo>
                  <a:pt x="676" y="36"/>
                </a:lnTo>
                <a:lnTo>
                  <a:pt x="676" y="38"/>
                </a:lnTo>
                <a:lnTo>
                  <a:pt x="675" y="43"/>
                </a:lnTo>
                <a:lnTo>
                  <a:pt x="672" y="50"/>
                </a:lnTo>
                <a:lnTo>
                  <a:pt x="670" y="49"/>
                </a:lnTo>
                <a:lnTo>
                  <a:pt x="664" y="52"/>
                </a:lnTo>
                <a:lnTo>
                  <a:pt x="658" y="53"/>
                </a:lnTo>
                <a:lnTo>
                  <a:pt x="646" y="58"/>
                </a:lnTo>
                <a:lnTo>
                  <a:pt x="636" y="67"/>
                </a:lnTo>
                <a:lnTo>
                  <a:pt x="624" y="76"/>
                </a:lnTo>
                <a:lnTo>
                  <a:pt x="614" y="86"/>
                </a:lnTo>
                <a:lnTo>
                  <a:pt x="606" y="98"/>
                </a:lnTo>
                <a:lnTo>
                  <a:pt x="571" y="159"/>
                </a:lnTo>
                <a:lnTo>
                  <a:pt x="571" y="160"/>
                </a:lnTo>
                <a:lnTo>
                  <a:pt x="570" y="160"/>
                </a:lnTo>
                <a:lnTo>
                  <a:pt x="569" y="163"/>
                </a:lnTo>
                <a:lnTo>
                  <a:pt x="569" y="166"/>
                </a:lnTo>
                <a:lnTo>
                  <a:pt x="571" y="166"/>
                </a:lnTo>
                <a:lnTo>
                  <a:pt x="573" y="162"/>
                </a:lnTo>
                <a:lnTo>
                  <a:pt x="579" y="157"/>
                </a:lnTo>
                <a:lnTo>
                  <a:pt x="579" y="155"/>
                </a:lnTo>
                <a:lnTo>
                  <a:pt x="588" y="149"/>
                </a:lnTo>
                <a:lnTo>
                  <a:pt x="595" y="142"/>
                </a:lnTo>
                <a:lnTo>
                  <a:pt x="606" y="132"/>
                </a:lnTo>
                <a:lnTo>
                  <a:pt x="616" y="121"/>
                </a:lnTo>
                <a:lnTo>
                  <a:pt x="624" y="111"/>
                </a:lnTo>
                <a:lnTo>
                  <a:pt x="632" y="104"/>
                </a:lnTo>
                <a:lnTo>
                  <a:pt x="636" y="101"/>
                </a:lnTo>
                <a:lnTo>
                  <a:pt x="635" y="98"/>
                </a:lnTo>
                <a:lnTo>
                  <a:pt x="641" y="92"/>
                </a:lnTo>
                <a:lnTo>
                  <a:pt x="649" y="85"/>
                </a:lnTo>
                <a:lnTo>
                  <a:pt x="658" y="77"/>
                </a:lnTo>
                <a:lnTo>
                  <a:pt x="671" y="72"/>
                </a:lnTo>
                <a:lnTo>
                  <a:pt x="682" y="69"/>
                </a:lnTo>
                <a:lnTo>
                  <a:pt x="692" y="73"/>
                </a:lnTo>
                <a:lnTo>
                  <a:pt x="702" y="84"/>
                </a:lnTo>
                <a:lnTo>
                  <a:pt x="703" y="86"/>
                </a:lnTo>
                <a:lnTo>
                  <a:pt x="706" y="87"/>
                </a:lnTo>
                <a:lnTo>
                  <a:pt x="711" y="88"/>
                </a:lnTo>
                <a:lnTo>
                  <a:pt x="715" y="91"/>
                </a:lnTo>
                <a:lnTo>
                  <a:pt x="722" y="94"/>
                </a:lnTo>
                <a:lnTo>
                  <a:pt x="730" y="95"/>
                </a:lnTo>
                <a:lnTo>
                  <a:pt x="738" y="97"/>
                </a:lnTo>
                <a:lnTo>
                  <a:pt x="747" y="97"/>
                </a:lnTo>
                <a:lnTo>
                  <a:pt x="749" y="98"/>
                </a:lnTo>
                <a:lnTo>
                  <a:pt x="752" y="97"/>
                </a:lnTo>
                <a:lnTo>
                  <a:pt x="758" y="100"/>
                </a:lnTo>
                <a:lnTo>
                  <a:pt x="764" y="99"/>
                </a:lnTo>
                <a:lnTo>
                  <a:pt x="773" y="100"/>
                </a:lnTo>
                <a:lnTo>
                  <a:pt x="781" y="98"/>
                </a:lnTo>
                <a:lnTo>
                  <a:pt x="787" y="96"/>
                </a:lnTo>
                <a:lnTo>
                  <a:pt x="795" y="93"/>
                </a:lnTo>
                <a:lnTo>
                  <a:pt x="795" y="92"/>
                </a:lnTo>
                <a:lnTo>
                  <a:pt x="795" y="90"/>
                </a:lnTo>
                <a:lnTo>
                  <a:pt x="798" y="86"/>
                </a:lnTo>
                <a:lnTo>
                  <a:pt x="802" y="84"/>
                </a:lnTo>
                <a:lnTo>
                  <a:pt x="806" y="78"/>
                </a:lnTo>
                <a:lnTo>
                  <a:pt x="811" y="75"/>
                </a:lnTo>
                <a:lnTo>
                  <a:pt x="819" y="76"/>
                </a:lnTo>
                <a:lnTo>
                  <a:pt x="826" y="77"/>
                </a:lnTo>
                <a:lnTo>
                  <a:pt x="829" y="80"/>
                </a:lnTo>
                <a:lnTo>
                  <a:pt x="832" y="84"/>
                </a:lnTo>
                <a:lnTo>
                  <a:pt x="837" y="87"/>
                </a:lnTo>
                <a:lnTo>
                  <a:pt x="839" y="91"/>
                </a:lnTo>
                <a:lnTo>
                  <a:pt x="842" y="96"/>
                </a:lnTo>
                <a:lnTo>
                  <a:pt x="846" y="102"/>
                </a:lnTo>
                <a:lnTo>
                  <a:pt x="849" y="108"/>
                </a:lnTo>
                <a:lnTo>
                  <a:pt x="849" y="109"/>
                </a:lnTo>
                <a:lnTo>
                  <a:pt x="853" y="117"/>
                </a:lnTo>
                <a:lnTo>
                  <a:pt x="859" y="128"/>
                </a:lnTo>
                <a:lnTo>
                  <a:pt x="867" y="139"/>
                </a:lnTo>
                <a:lnTo>
                  <a:pt x="874" y="151"/>
                </a:lnTo>
                <a:lnTo>
                  <a:pt x="878" y="161"/>
                </a:lnTo>
                <a:lnTo>
                  <a:pt x="885" y="168"/>
                </a:lnTo>
                <a:lnTo>
                  <a:pt x="886" y="169"/>
                </a:lnTo>
                <a:lnTo>
                  <a:pt x="889" y="166"/>
                </a:lnTo>
                <a:lnTo>
                  <a:pt x="888" y="159"/>
                </a:lnTo>
                <a:lnTo>
                  <a:pt x="888" y="151"/>
                </a:lnTo>
                <a:lnTo>
                  <a:pt x="887" y="141"/>
                </a:lnTo>
                <a:lnTo>
                  <a:pt x="884" y="132"/>
                </a:lnTo>
                <a:lnTo>
                  <a:pt x="881" y="118"/>
                </a:lnTo>
                <a:lnTo>
                  <a:pt x="878" y="104"/>
                </a:lnTo>
                <a:lnTo>
                  <a:pt x="876" y="101"/>
                </a:lnTo>
                <a:lnTo>
                  <a:pt x="874" y="96"/>
                </a:lnTo>
                <a:lnTo>
                  <a:pt x="867" y="87"/>
                </a:lnTo>
                <a:lnTo>
                  <a:pt x="863" y="76"/>
                </a:lnTo>
                <a:lnTo>
                  <a:pt x="853" y="63"/>
                </a:lnTo>
                <a:lnTo>
                  <a:pt x="846" y="52"/>
                </a:lnTo>
                <a:lnTo>
                  <a:pt x="836" y="43"/>
                </a:lnTo>
                <a:lnTo>
                  <a:pt x="827" y="33"/>
                </a:lnTo>
                <a:lnTo>
                  <a:pt x="829" y="33"/>
                </a:lnTo>
                <a:lnTo>
                  <a:pt x="832" y="32"/>
                </a:lnTo>
                <a:lnTo>
                  <a:pt x="835" y="32"/>
                </a:lnTo>
                <a:lnTo>
                  <a:pt x="841" y="35"/>
                </a:lnTo>
                <a:lnTo>
                  <a:pt x="847" y="37"/>
                </a:lnTo>
                <a:lnTo>
                  <a:pt x="854" y="42"/>
                </a:lnTo>
                <a:lnTo>
                  <a:pt x="861" y="50"/>
                </a:lnTo>
                <a:lnTo>
                  <a:pt x="869" y="59"/>
                </a:lnTo>
                <a:lnTo>
                  <a:pt x="894" y="106"/>
                </a:lnTo>
                <a:lnTo>
                  <a:pt x="894" y="104"/>
                </a:lnTo>
                <a:lnTo>
                  <a:pt x="897" y="105"/>
                </a:lnTo>
                <a:lnTo>
                  <a:pt x="900" y="104"/>
                </a:lnTo>
                <a:lnTo>
                  <a:pt x="904" y="109"/>
                </a:lnTo>
                <a:lnTo>
                  <a:pt x="907" y="110"/>
                </a:lnTo>
                <a:lnTo>
                  <a:pt x="909" y="108"/>
                </a:lnTo>
                <a:lnTo>
                  <a:pt x="913" y="108"/>
                </a:lnTo>
                <a:lnTo>
                  <a:pt x="917" y="105"/>
                </a:lnTo>
                <a:lnTo>
                  <a:pt x="924" y="102"/>
                </a:lnTo>
                <a:lnTo>
                  <a:pt x="931" y="96"/>
                </a:lnTo>
                <a:lnTo>
                  <a:pt x="934" y="90"/>
                </a:lnTo>
                <a:lnTo>
                  <a:pt x="943" y="84"/>
                </a:lnTo>
                <a:lnTo>
                  <a:pt x="945" y="82"/>
                </a:lnTo>
                <a:lnTo>
                  <a:pt x="949" y="76"/>
                </a:lnTo>
                <a:lnTo>
                  <a:pt x="956" y="67"/>
                </a:lnTo>
                <a:lnTo>
                  <a:pt x="963" y="56"/>
                </a:lnTo>
                <a:lnTo>
                  <a:pt x="972" y="45"/>
                </a:lnTo>
                <a:lnTo>
                  <a:pt x="979" y="32"/>
                </a:lnTo>
                <a:lnTo>
                  <a:pt x="983" y="20"/>
                </a:lnTo>
                <a:lnTo>
                  <a:pt x="988" y="9"/>
                </a:lnTo>
                <a:lnTo>
                  <a:pt x="990" y="11"/>
                </a:lnTo>
                <a:lnTo>
                  <a:pt x="992" y="12"/>
                </a:lnTo>
                <a:lnTo>
                  <a:pt x="994" y="12"/>
                </a:lnTo>
                <a:lnTo>
                  <a:pt x="998" y="11"/>
                </a:lnTo>
                <a:lnTo>
                  <a:pt x="1000" y="9"/>
                </a:lnTo>
                <a:lnTo>
                  <a:pt x="1000" y="7"/>
                </a:lnTo>
                <a:lnTo>
                  <a:pt x="1002" y="4"/>
                </a:lnTo>
                <a:lnTo>
                  <a:pt x="1005" y="0"/>
                </a:lnTo>
                <a:lnTo>
                  <a:pt x="998" y="37"/>
                </a:lnTo>
                <a:lnTo>
                  <a:pt x="998" y="39"/>
                </a:lnTo>
                <a:lnTo>
                  <a:pt x="999" y="43"/>
                </a:lnTo>
                <a:lnTo>
                  <a:pt x="1000" y="43"/>
                </a:lnTo>
                <a:lnTo>
                  <a:pt x="1002" y="43"/>
                </a:lnTo>
                <a:lnTo>
                  <a:pt x="1001" y="45"/>
                </a:lnTo>
                <a:lnTo>
                  <a:pt x="997" y="48"/>
                </a:lnTo>
                <a:lnTo>
                  <a:pt x="993" y="54"/>
                </a:lnTo>
                <a:lnTo>
                  <a:pt x="990" y="59"/>
                </a:lnTo>
                <a:lnTo>
                  <a:pt x="985" y="63"/>
                </a:lnTo>
                <a:lnTo>
                  <a:pt x="983" y="67"/>
                </a:lnTo>
                <a:lnTo>
                  <a:pt x="984" y="73"/>
                </a:lnTo>
                <a:lnTo>
                  <a:pt x="1018" y="43"/>
                </a:lnTo>
                <a:lnTo>
                  <a:pt x="982" y="88"/>
                </a:lnTo>
                <a:lnTo>
                  <a:pt x="982" y="87"/>
                </a:lnTo>
                <a:lnTo>
                  <a:pt x="989" y="83"/>
                </a:lnTo>
                <a:lnTo>
                  <a:pt x="999" y="76"/>
                </a:lnTo>
                <a:lnTo>
                  <a:pt x="1008" y="69"/>
                </a:lnTo>
                <a:lnTo>
                  <a:pt x="1018" y="60"/>
                </a:lnTo>
                <a:lnTo>
                  <a:pt x="1029" y="53"/>
                </a:lnTo>
                <a:lnTo>
                  <a:pt x="1038" y="46"/>
                </a:lnTo>
                <a:lnTo>
                  <a:pt x="1041" y="40"/>
                </a:lnTo>
                <a:lnTo>
                  <a:pt x="1040" y="43"/>
                </a:lnTo>
                <a:lnTo>
                  <a:pt x="1038" y="46"/>
                </a:lnTo>
                <a:lnTo>
                  <a:pt x="1035" y="50"/>
                </a:lnTo>
                <a:lnTo>
                  <a:pt x="1031" y="56"/>
                </a:lnTo>
                <a:lnTo>
                  <a:pt x="1028" y="62"/>
                </a:lnTo>
                <a:lnTo>
                  <a:pt x="1024" y="67"/>
                </a:lnTo>
                <a:lnTo>
                  <a:pt x="1019" y="70"/>
                </a:lnTo>
                <a:lnTo>
                  <a:pt x="1026" y="68"/>
                </a:lnTo>
                <a:lnTo>
                  <a:pt x="1032" y="67"/>
                </a:lnTo>
                <a:lnTo>
                  <a:pt x="1040" y="64"/>
                </a:lnTo>
                <a:lnTo>
                  <a:pt x="1052" y="59"/>
                </a:lnTo>
                <a:lnTo>
                  <a:pt x="1061" y="50"/>
                </a:lnTo>
                <a:lnTo>
                  <a:pt x="1072" y="42"/>
                </a:lnTo>
                <a:lnTo>
                  <a:pt x="1081" y="29"/>
                </a:lnTo>
                <a:lnTo>
                  <a:pt x="1081" y="28"/>
                </a:lnTo>
                <a:lnTo>
                  <a:pt x="1082" y="24"/>
                </a:lnTo>
                <a:lnTo>
                  <a:pt x="1084" y="19"/>
                </a:lnTo>
                <a:lnTo>
                  <a:pt x="1090" y="15"/>
                </a:lnTo>
                <a:lnTo>
                  <a:pt x="1093" y="12"/>
                </a:lnTo>
                <a:lnTo>
                  <a:pt x="1099" y="11"/>
                </a:lnTo>
                <a:lnTo>
                  <a:pt x="1105" y="13"/>
                </a:lnTo>
                <a:lnTo>
                  <a:pt x="1112" y="21"/>
                </a:lnTo>
                <a:lnTo>
                  <a:pt x="1136" y="125"/>
                </a:lnTo>
                <a:lnTo>
                  <a:pt x="1139" y="130"/>
                </a:lnTo>
                <a:lnTo>
                  <a:pt x="1141" y="135"/>
                </a:lnTo>
                <a:lnTo>
                  <a:pt x="1142" y="142"/>
                </a:lnTo>
                <a:lnTo>
                  <a:pt x="1144" y="152"/>
                </a:lnTo>
                <a:lnTo>
                  <a:pt x="1144" y="162"/>
                </a:lnTo>
                <a:lnTo>
                  <a:pt x="1143" y="174"/>
                </a:lnTo>
                <a:lnTo>
                  <a:pt x="1138" y="183"/>
                </a:lnTo>
                <a:lnTo>
                  <a:pt x="1137" y="186"/>
                </a:lnTo>
                <a:lnTo>
                  <a:pt x="1136" y="191"/>
                </a:lnTo>
                <a:lnTo>
                  <a:pt x="1137" y="197"/>
                </a:lnTo>
                <a:lnTo>
                  <a:pt x="1139" y="204"/>
                </a:lnTo>
                <a:lnTo>
                  <a:pt x="1139" y="206"/>
                </a:lnTo>
                <a:lnTo>
                  <a:pt x="1139" y="213"/>
                </a:lnTo>
                <a:lnTo>
                  <a:pt x="1136" y="217"/>
                </a:lnTo>
                <a:lnTo>
                  <a:pt x="1132" y="227"/>
                </a:lnTo>
                <a:lnTo>
                  <a:pt x="1131" y="229"/>
                </a:lnTo>
                <a:lnTo>
                  <a:pt x="1131" y="228"/>
                </a:lnTo>
                <a:lnTo>
                  <a:pt x="1128" y="231"/>
                </a:lnTo>
                <a:lnTo>
                  <a:pt x="1126" y="234"/>
                </a:lnTo>
                <a:lnTo>
                  <a:pt x="1125" y="237"/>
                </a:lnTo>
                <a:lnTo>
                  <a:pt x="1120" y="241"/>
                </a:lnTo>
                <a:lnTo>
                  <a:pt x="1117" y="244"/>
                </a:lnTo>
                <a:lnTo>
                  <a:pt x="1112" y="248"/>
                </a:lnTo>
                <a:lnTo>
                  <a:pt x="1105" y="253"/>
                </a:lnTo>
                <a:lnTo>
                  <a:pt x="1101" y="258"/>
                </a:lnTo>
                <a:lnTo>
                  <a:pt x="1094" y="261"/>
                </a:lnTo>
                <a:lnTo>
                  <a:pt x="1089" y="264"/>
                </a:lnTo>
                <a:lnTo>
                  <a:pt x="1084" y="269"/>
                </a:lnTo>
                <a:lnTo>
                  <a:pt x="1077" y="272"/>
                </a:lnTo>
                <a:lnTo>
                  <a:pt x="1069" y="277"/>
                </a:lnTo>
                <a:lnTo>
                  <a:pt x="1060" y="278"/>
                </a:lnTo>
                <a:lnTo>
                  <a:pt x="1059" y="276"/>
                </a:lnTo>
                <a:lnTo>
                  <a:pt x="1055" y="276"/>
                </a:lnTo>
                <a:lnTo>
                  <a:pt x="1048" y="276"/>
                </a:lnTo>
                <a:lnTo>
                  <a:pt x="1040" y="275"/>
                </a:lnTo>
                <a:lnTo>
                  <a:pt x="1034" y="273"/>
                </a:lnTo>
                <a:lnTo>
                  <a:pt x="1026" y="271"/>
                </a:lnTo>
                <a:lnTo>
                  <a:pt x="1018" y="272"/>
                </a:lnTo>
                <a:lnTo>
                  <a:pt x="1010" y="268"/>
                </a:lnTo>
                <a:lnTo>
                  <a:pt x="1000" y="268"/>
                </a:lnTo>
                <a:lnTo>
                  <a:pt x="994" y="265"/>
                </a:lnTo>
                <a:lnTo>
                  <a:pt x="989" y="266"/>
                </a:lnTo>
                <a:lnTo>
                  <a:pt x="982" y="265"/>
                </a:lnTo>
                <a:lnTo>
                  <a:pt x="979" y="265"/>
                </a:lnTo>
                <a:lnTo>
                  <a:pt x="976" y="267"/>
                </a:lnTo>
                <a:lnTo>
                  <a:pt x="979" y="269"/>
                </a:lnTo>
                <a:lnTo>
                  <a:pt x="979" y="273"/>
                </a:lnTo>
                <a:lnTo>
                  <a:pt x="983" y="276"/>
                </a:lnTo>
                <a:lnTo>
                  <a:pt x="986" y="280"/>
                </a:lnTo>
                <a:lnTo>
                  <a:pt x="990" y="282"/>
                </a:lnTo>
                <a:lnTo>
                  <a:pt x="994" y="289"/>
                </a:lnTo>
                <a:lnTo>
                  <a:pt x="998" y="294"/>
                </a:lnTo>
                <a:lnTo>
                  <a:pt x="1002" y="300"/>
                </a:lnTo>
                <a:lnTo>
                  <a:pt x="1008" y="305"/>
                </a:lnTo>
                <a:lnTo>
                  <a:pt x="1015" y="309"/>
                </a:lnTo>
                <a:lnTo>
                  <a:pt x="1020" y="313"/>
                </a:lnTo>
                <a:lnTo>
                  <a:pt x="1028" y="318"/>
                </a:lnTo>
                <a:lnTo>
                  <a:pt x="1036" y="321"/>
                </a:lnTo>
                <a:lnTo>
                  <a:pt x="1042" y="323"/>
                </a:lnTo>
                <a:lnTo>
                  <a:pt x="1049" y="325"/>
                </a:lnTo>
                <a:lnTo>
                  <a:pt x="1055" y="325"/>
                </a:lnTo>
                <a:lnTo>
                  <a:pt x="1058" y="324"/>
                </a:lnTo>
                <a:lnTo>
                  <a:pt x="1062" y="325"/>
                </a:lnTo>
                <a:lnTo>
                  <a:pt x="1069" y="326"/>
                </a:lnTo>
                <a:lnTo>
                  <a:pt x="1078" y="326"/>
                </a:lnTo>
                <a:lnTo>
                  <a:pt x="1085" y="326"/>
                </a:lnTo>
                <a:lnTo>
                  <a:pt x="1093" y="328"/>
                </a:lnTo>
                <a:lnTo>
                  <a:pt x="1101" y="328"/>
                </a:lnTo>
                <a:lnTo>
                  <a:pt x="1109" y="327"/>
                </a:lnTo>
                <a:lnTo>
                  <a:pt x="1118" y="328"/>
                </a:lnTo>
                <a:lnTo>
                  <a:pt x="1125" y="329"/>
                </a:lnTo>
                <a:lnTo>
                  <a:pt x="1130" y="328"/>
                </a:lnTo>
                <a:lnTo>
                  <a:pt x="1136" y="328"/>
                </a:lnTo>
                <a:lnTo>
                  <a:pt x="1139" y="329"/>
                </a:lnTo>
                <a:lnTo>
                  <a:pt x="1141" y="328"/>
                </a:lnTo>
                <a:lnTo>
                  <a:pt x="1140" y="330"/>
                </a:lnTo>
                <a:lnTo>
                  <a:pt x="1139" y="331"/>
                </a:lnTo>
                <a:lnTo>
                  <a:pt x="1138" y="333"/>
                </a:lnTo>
                <a:lnTo>
                  <a:pt x="1134" y="334"/>
                </a:lnTo>
                <a:lnTo>
                  <a:pt x="1132" y="337"/>
                </a:lnTo>
                <a:lnTo>
                  <a:pt x="1126" y="340"/>
                </a:lnTo>
                <a:lnTo>
                  <a:pt x="1125" y="343"/>
                </a:lnTo>
                <a:lnTo>
                  <a:pt x="1120" y="344"/>
                </a:lnTo>
                <a:lnTo>
                  <a:pt x="1120" y="346"/>
                </a:lnTo>
                <a:lnTo>
                  <a:pt x="1117" y="347"/>
                </a:lnTo>
                <a:lnTo>
                  <a:pt x="1118" y="349"/>
                </a:lnTo>
                <a:lnTo>
                  <a:pt x="1123" y="351"/>
                </a:lnTo>
                <a:lnTo>
                  <a:pt x="1124" y="354"/>
                </a:lnTo>
                <a:lnTo>
                  <a:pt x="1125" y="360"/>
                </a:lnTo>
                <a:lnTo>
                  <a:pt x="1126" y="367"/>
                </a:lnTo>
                <a:lnTo>
                  <a:pt x="1126" y="378"/>
                </a:lnTo>
                <a:lnTo>
                  <a:pt x="1125" y="378"/>
                </a:lnTo>
                <a:lnTo>
                  <a:pt x="1125" y="380"/>
                </a:lnTo>
                <a:lnTo>
                  <a:pt x="1125" y="385"/>
                </a:lnTo>
                <a:lnTo>
                  <a:pt x="1126" y="388"/>
                </a:lnTo>
                <a:lnTo>
                  <a:pt x="1128" y="391"/>
                </a:lnTo>
                <a:lnTo>
                  <a:pt x="1133" y="398"/>
                </a:lnTo>
                <a:lnTo>
                  <a:pt x="1141" y="405"/>
                </a:lnTo>
                <a:lnTo>
                  <a:pt x="1150" y="410"/>
                </a:lnTo>
                <a:lnTo>
                  <a:pt x="1153" y="410"/>
                </a:lnTo>
                <a:lnTo>
                  <a:pt x="1157" y="412"/>
                </a:lnTo>
                <a:lnTo>
                  <a:pt x="1160" y="412"/>
                </a:lnTo>
                <a:lnTo>
                  <a:pt x="1164" y="413"/>
                </a:lnTo>
                <a:lnTo>
                  <a:pt x="1167" y="415"/>
                </a:lnTo>
                <a:lnTo>
                  <a:pt x="1171" y="415"/>
                </a:lnTo>
                <a:lnTo>
                  <a:pt x="1174" y="418"/>
                </a:lnTo>
                <a:lnTo>
                  <a:pt x="1176" y="420"/>
                </a:lnTo>
                <a:lnTo>
                  <a:pt x="1166" y="424"/>
                </a:lnTo>
                <a:lnTo>
                  <a:pt x="1164" y="424"/>
                </a:lnTo>
                <a:lnTo>
                  <a:pt x="1161" y="424"/>
                </a:lnTo>
                <a:lnTo>
                  <a:pt x="1156" y="424"/>
                </a:lnTo>
                <a:lnTo>
                  <a:pt x="1152" y="424"/>
                </a:lnTo>
                <a:lnTo>
                  <a:pt x="1149" y="423"/>
                </a:lnTo>
                <a:lnTo>
                  <a:pt x="1146" y="423"/>
                </a:lnTo>
                <a:lnTo>
                  <a:pt x="1141" y="424"/>
                </a:lnTo>
                <a:lnTo>
                  <a:pt x="1136" y="424"/>
                </a:lnTo>
                <a:lnTo>
                  <a:pt x="1130" y="423"/>
                </a:lnTo>
                <a:lnTo>
                  <a:pt x="1125" y="425"/>
                </a:lnTo>
                <a:lnTo>
                  <a:pt x="1117" y="426"/>
                </a:lnTo>
                <a:lnTo>
                  <a:pt x="1112" y="428"/>
                </a:lnTo>
                <a:lnTo>
                  <a:pt x="1111" y="429"/>
                </a:lnTo>
                <a:lnTo>
                  <a:pt x="1112" y="431"/>
                </a:lnTo>
                <a:lnTo>
                  <a:pt x="1113" y="433"/>
                </a:lnTo>
                <a:lnTo>
                  <a:pt x="1109" y="436"/>
                </a:lnTo>
                <a:lnTo>
                  <a:pt x="1108" y="439"/>
                </a:lnTo>
                <a:lnTo>
                  <a:pt x="1105" y="441"/>
                </a:lnTo>
                <a:lnTo>
                  <a:pt x="1101" y="443"/>
                </a:lnTo>
                <a:lnTo>
                  <a:pt x="1093" y="445"/>
                </a:lnTo>
                <a:lnTo>
                  <a:pt x="1083" y="446"/>
                </a:lnTo>
                <a:lnTo>
                  <a:pt x="1082" y="443"/>
                </a:lnTo>
                <a:lnTo>
                  <a:pt x="1080" y="442"/>
                </a:lnTo>
                <a:lnTo>
                  <a:pt x="1073" y="440"/>
                </a:lnTo>
                <a:lnTo>
                  <a:pt x="1066" y="442"/>
                </a:lnTo>
                <a:lnTo>
                  <a:pt x="1058" y="439"/>
                </a:lnTo>
                <a:lnTo>
                  <a:pt x="1048" y="436"/>
                </a:lnTo>
                <a:lnTo>
                  <a:pt x="1038" y="435"/>
                </a:lnTo>
                <a:lnTo>
                  <a:pt x="1028" y="432"/>
                </a:lnTo>
                <a:lnTo>
                  <a:pt x="1017" y="430"/>
                </a:lnTo>
                <a:lnTo>
                  <a:pt x="1007" y="428"/>
                </a:lnTo>
                <a:lnTo>
                  <a:pt x="998" y="426"/>
                </a:lnTo>
                <a:lnTo>
                  <a:pt x="989" y="425"/>
                </a:lnTo>
                <a:lnTo>
                  <a:pt x="981" y="424"/>
                </a:lnTo>
                <a:lnTo>
                  <a:pt x="976" y="424"/>
                </a:lnTo>
                <a:lnTo>
                  <a:pt x="972" y="424"/>
                </a:lnTo>
                <a:lnTo>
                  <a:pt x="967" y="424"/>
                </a:lnTo>
                <a:lnTo>
                  <a:pt x="966" y="424"/>
                </a:lnTo>
                <a:lnTo>
                  <a:pt x="962" y="423"/>
                </a:lnTo>
                <a:lnTo>
                  <a:pt x="956" y="424"/>
                </a:lnTo>
                <a:lnTo>
                  <a:pt x="949" y="429"/>
                </a:lnTo>
                <a:lnTo>
                  <a:pt x="938" y="435"/>
                </a:lnTo>
                <a:lnTo>
                  <a:pt x="930" y="446"/>
                </a:lnTo>
                <a:lnTo>
                  <a:pt x="921" y="461"/>
                </a:lnTo>
                <a:lnTo>
                  <a:pt x="914" y="483"/>
                </a:lnTo>
                <a:lnTo>
                  <a:pt x="914" y="485"/>
                </a:lnTo>
                <a:lnTo>
                  <a:pt x="914" y="488"/>
                </a:lnTo>
                <a:lnTo>
                  <a:pt x="912" y="493"/>
                </a:lnTo>
                <a:lnTo>
                  <a:pt x="913" y="497"/>
                </a:lnTo>
                <a:lnTo>
                  <a:pt x="911" y="504"/>
                </a:lnTo>
                <a:lnTo>
                  <a:pt x="904" y="513"/>
                </a:lnTo>
                <a:lnTo>
                  <a:pt x="898" y="519"/>
                </a:lnTo>
                <a:lnTo>
                  <a:pt x="891" y="528"/>
                </a:lnTo>
                <a:lnTo>
                  <a:pt x="884" y="535"/>
                </a:lnTo>
                <a:lnTo>
                  <a:pt x="872" y="543"/>
                </a:lnTo>
                <a:lnTo>
                  <a:pt x="860" y="552"/>
                </a:lnTo>
                <a:lnTo>
                  <a:pt x="844" y="559"/>
                </a:lnTo>
                <a:lnTo>
                  <a:pt x="827" y="565"/>
                </a:lnTo>
                <a:lnTo>
                  <a:pt x="805" y="570"/>
                </a:lnTo>
                <a:lnTo>
                  <a:pt x="781" y="571"/>
                </a:lnTo>
                <a:lnTo>
                  <a:pt x="755" y="573"/>
                </a:lnTo>
                <a:lnTo>
                  <a:pt x="754" y="574"/>
                </a:lnTo>
                <a:lnTo>
                  <a:pt x="750" y="573"/>
                </a:lnTo>
                <a:lnTo>
                  <a:pt x="746" y="572"/>
                </a:lnTo>
                <a:lnTo>
                  <a:pt x="738" y="574"/>
                </a:lnTo>
                <a:lnTo>
                  <a:pt x="730" y="572"/>
                </a:lnTo>
                <a:lnTo>
                  <a:pt x="720" y="572"/>
                </a:lnTo>
                <a:lnTo>
                  <a:pt x="709" y="571"/>
                </a:lnTo>
                <a:lnTo>
                  <a:pt x="697" y="569"/>
                </a:lnTo>
                <a:lnTo>
                  <a:pt x="685" y="568"/>
                </a:lnTo>
                <a:lnTo>
                  <a:pt x="672" y="564"/>
                </a:lnTo>
                <a:lnTo>
                  <a:pt x="658" y="559"/>
                </a:lnTo>
                <a:lnTo>
                  <a:pt x="643" y="552"/>
                </a:lnTo>
                <a:lnTo>
                  <a:pt x="628" y="546"/>
                </a:lnTo>
                <a:lnTo>
                  <a:pt x="617" y="538"/>
                </a:lnTo>
                <a:lnTo>
                  <a:pt x="603" y="527"/>
                </a:lnTo>
                <a:lnTo>
                  <a:pt x="590" y="514"/>
                </a:lnTo>
                <a:lnTo>
                  <a:pt x="588" y="513"/>
                </a:lnTo>
                <a:lnTo>
                  <a:pt x="585" y="510"/>
                </a:lnTo>
                <a:lnTo>
                  <a:pt x="581" y="505"/>
                </a:lnTo>
                <a:lnTo>
                  <a:pt x="575" y="501"/>
                </a:lnTo>
                <a:lnTo>
                  <a:pt x="569" y="496"/>
                </a:lnTo>
                <a:lnTo>
                  <a:pt x="561" y="491"/>
                </a:lnTo>
                <a:lnTo>
                  <a:pt x="553" y="483"/>
                </a:lnTo>
                <a:lnTo>
                  <a:pt x="545" y="479"/>
                </a:lnTo>
                <a:lnTo>
                  <a:pt x="535" y="474"/>
                </a:lnTo>
                <a:lnTo>
                  <a:pt x="525" y="470"/>
                </a:lnTo>
                <a:lnTo>
                  <a:pt x="512" y="466"/>
                </a:lnTo>
                <a:lnTo>
                  <a:pt x="502" y="462"/>
                </a:lnTo>
                <a:lnTo>
                  <a:pt x="489" y="460"/>
                </a:lnTo>
                <a:lnTo>
                  <a:pt x="476" y="459"/>
                </a:lnTo>
                <a:lnTo>
                  <a:pt x="463" y="460"/>
                </a:lnTo>
                <a:lnTo>
                  <a:pt x="462" y="460"/>
                </a:lnTo>
                <a:lnTo>
                  <a:pt x="461" y="460"/>
                </a:lnTo>
                <a:lnTo>
                  <a:pt x="456" y="460"/>
                </a:lnTo>
                <a:lnTo>
                  <a:pt x="450" y="460"/>
                </a:lnTo>
                <a:lnTo>
                  <a:pt x="445" y="461"/>
                </a:lnTo>
                <a:lnTo>
                  <a:pt x="436" y="462"/>
                </a:lnTo>
                <a:lnTo>
                  <a:pt x="426" y="462"/>
                </a:lnTo>
                <a:lnTo>
                  <a:pt x="416" y="462"/>
                </a:lnTo>
                <a:lnTo>
                  <a:pt x="405" y="465"/>
                </a:lnTo>
                <a:lnTo>
                  <a:pt x="391" y="466"/>
                </a:lnTo>
                <a:lnTo>
                  <a:pt x="379" y="469"/>
                </a:lnTo>
                <a:lnTo>
                  <a:pt x="361" y="471"/>
                </a:lnTo>
                <a:lnTo>
                  <a:pt x="347" y="473"/>
                </a:lnTo>
                <a:lnTo>
                  <a:pt x="330" y="478"/>
                </a:lnTo>
                <a:lnTo>
                  <a:pt x="313" y="483"/>
                </a:lnTo>
                <a:lnTo>
                  <a:pt x="296" y="488"/>
                </a:lnTo>
                <a:lnTo>
                  <a:pt x="292" y="491"/>
                </a:lnTo>
                <a:lnTo>
                  <a:pt x="290" y="493"/>
                </a:lnTo>
                <a:lnTo>
                  <a:pt x="285" y="496"/>
                </a:lnTo>
                <a:lnTo>
                  <a:pt x="279" y="497"/>
                </a:lnTo>
                <a:lnTo>
                  <a:pt x="273" y="500"/>
                </a:lnTo>
                <a:lnTo>
                  <a:pt x="269" y="498"/>
                </a:lnTo>
                <a:lnTo>
                  <a:pt x="266" y="496"/>
                </a:lnTo>
                <a:lnTo>
                  <a:pt x="266" y="487"/>
                </a:lnTo>
                <a:lnTo>
                  <a:pt x="265" y="484"/>
                </a:lnTo>
                <a:lnTo>
                  <a:pt x="265" y="483"/>
                </a:lnTo>
                <a:lnTo>
                  <a:pt x="263" y="481"/>
                </a:lnTo>
                <a:lnTo>
                  <a:pt x="260" y="481"/>
                </a:lnTo>
                <a:lnTo>
                  <a:pt x="255" y="483"/>
                </a:lnTo>
                <a:lnTo>
                  <a:pt x="248" y="486"/>
                </a:lnTo>
                <a:lnTo>
                  <a:pt x="247" y="487"/>
                </a:lnTo>
                <a:lnTo>
                  <a:pt x="241" y="490"/>
                </a:lnTo>
                <a:lnTo>
                  <a:pt x="233" y="493"/>
                </a:lnTo>
                <a:lnTo>
                  <a:pt x="226" y="495"/>
                </a:lnTo>
                <a:lnTo>
                  <a:pt x="220" y="497"/>
                </a:lnTo>
                <a:lnTo>
                  <a:pt x="217" y="497"/>
                </a:lnTo>
                <a:lnTo>
                  <a:pt x="219" y="492"/>
                </a:lnTo>
                <a:lnTo>
                  <a:pt x="227" y="483"/>
                </a:lnTo>
                <a:lnTo>
                  <a:pt x="230" y="483"/>
                </a:lnTo>
                <a:lnTo>
                  <a:pt x="230" y="480"/>
                </a:lnTo>
                <a:lnTo>
                  <a:pt x="231" y="478"/>
                </a:lnTo>
                <a:lnTo>
                  <a:pt x="229" y="477"/>
                </a:lnTo>
                <a:lnTo>
                  <a:pt x="229" y="474"/>
                </a:lnTo>
                <a:lnTo>
                  <a:pt x="226" y="473"/>
                </a:lnTo>
                <a:lnTo>
                  <a:pt x="222" y="470"/>
                </a:lnTo>
                <a:lnTo>
                  <a:pt x="220" y="471"/>
                </a:lnTo>
                <a:lnTo>
                  <a:pt x="219" y="471"/>
                </a:lnTo>
                <a:lnTo>
                  <a:pt x="215" y="470"/>
                </a:lnTo>
                <a:lnTo>
                  <a:pt x="212" y="470"/>
                </a:lnTo>
                <a:lnTo>
                  <a:pt x="209" y="470"/>
                </a:lnTo>
                <a:lnTo>
                  <a:pt x="206" y="470"/>
                </a:lnTo>
                <a:lnTo>
                  <a:pt x="203" y="467"/>
                </a:lnTo>
                <a:lnTo>
                  <a:pt x="202" y="465"/>
                </a:lnTo>
                <a:lnTo>
                  <a:pt x="202" y="463"/>
                </a:lnTo>
                <a:lnTo>
                  <a:pt x="199" y="463"/>
                </a:lnTo>
                <a:lnTo>
                  <a:pt x="196" y="461"/>
                </a:lnTo>
                <a:lnTo>
                  <a:pt x="193" y="460"/>
                </a:lnTo>
                <a:lnTo>
                  <a:pt x="190" y="459"/>
                </a:lnTo>
                <a:lnTo>
                  <a:pt x="189" y="458"/>
                </a:lnTo>
                <a:lnTo>
                  <a:pt x="186" y="456"/>
                </a:lnTo>
                <a:lnTo>
                  <a:pt x="183" y="456"/>
                </a:lnTo>
                <a:lnTo>
                  <a:pt x="181" y="456"/>
                </a:lnTo>
                <a:lnTo>
                  <a:pt x="175" y="458"/>
                </a:lnTo>
                <a:lnTo>
                  <a:pt x="169" y="458"/>
                </a:lnTo>
                <a:lnTo>
                  <a:pt x="160" y="459"/>
                </a:lnTo>
                <a:lnTo>
                  <a:pt x="156" y="460"/>
                </a:lnTo>
                <a:lnTo>
                  <a:pt x="154" y="459"/>
                </a:lnTo>
                <a:lnTo>
                  <a:pt x="158" y="454"/>
                </a:lnTo>
                <a:lnTo>
                  <a:pt x="169" y="449"/>
                </a:lnTo>
                <a:lnTo>
                  <a:pt x="162" y="449"/>
                </a:lnTo>
                <a:lnTo>
                  <a:pt x="154" y="449"/>
                </a:lnTo>
                <a:lnTo>
                  <a:pt x="143" y="448"/>
                </a:lnTo>
                <a:lnTo>
                  <a:pt x="134" y="446"/>
                </a:lnTo>
                <a:lnTo>
                  <a:pt x="121" y="445"/>
                </a:lnTo>
                <a:lnTo>
                  <a:pt x="108" y="443"/>
                </a:lnTo>
                <a:lnTo>
                  <a:pt x="100" y="441"/>
                </a:lnTo>
                <a:lnTo>
                  <a:pt x="89" y="442"/>
                </a:lnTo>
                <a:lnTo>
                  <a:pt x="84" y="439"/>
                </a:lnTo>
                <a:lnTo>
                  <a:pt x="78" y="436"/>
                </a:lnTo>
                <a:lnTo>
                  <a:pt x="79" y="435"/>
                </a:lnTo>
                <a:lnTo>
                  <a:pt x="84" y="431"/>
                </a:lnTo>
                <a:lnTo>
                  <a:pt x="91" y="429"/>
                </a:lnTo>
                <a:lnTo>
                  <a:pt x="104" y="426"/>
                </a:lnTo>
                <a:lnTo>
                  <a:pt x="126" y="424"/>
                </a:lnTo>
                <a:lnTo>
                  <a:pt x="128" y="425"/>
                </a:lnTo>
                <a:lnTo>
                  <a:pt x="133" y="424"/>
                </a:lnTo>
                <a:lnTo>
                  <a:pt x="143" y="422"/>
                </a:lnTo>
                <a:lnTo>
                  <a:pt x="149" y="421"/>
                </a:lnTo>
                <a:lnTo>
                  <a:pt x="159" y="419"/>
                </a:lnTo>
                <a:lnTo>
                  <a:pt x="169" y="419"/>
                </a:lnTo>
                <a:lnTo>
                  <a:pt x="176" y="416"/>
                </a:lnTo>
                <a:lnTo>
                  <a:pt x="179" y="415"/>
                </a:lnTo>
                <a:lnTo>
                  <a:pt x="178" y="413"/>
                </a:lnTo>
                <a:lnTo>
                  <a:pt x="176" y="412"/>
                </a:lnTo>
                <a:lnTo>
                  <a:pt x="177" y="410"/>
                </a:lnTo>
                <a:lnTo>
                  <a:pt x="179" y="409"/>
                </a:lnTo>
                <a:lnTo>
                  <a:pt x="180" y="407"/>
                </a:lnTo>
                <a:lnTo>
                  <a:pt x="188" y="406"/>
                </a:lnTo>
                <a:lnTo>
                  <a:pt x="189" y="406"/>
                </a:lnTo>
                <a:lnTo>
                  <a:pt x="192" y="405"/>
                </a:lnTo>
                <a:lnTo>
                  <a:pt x="202" y="405"/>
                </a:lnTo>
                <a:lnTo>
                  <a:pt x="211" y="403"/>
                </a:lnTo>
                <a:lnTo>
                  <a:pt x="221" y="401"/>
                </a:lnTo>
                <a:lnTo>
                  <a:pt x="229" y="399"/>
                </a:lnTo>
                <a:lnTo>
                  <a:pt x="237" y="396"/>
                </a:lnTo>
                <a:lnTo>
                  <a:pt x="242" y="394"/>
                </a:lnTo>
                <a:lnTo>
                  <a:pt x="241" y="391"/>
                </a:lnTo>
                <a:lnTo>
                  <a:pt x="239" y="391"/>
                </a:lnTo>
                <a:lnTo>
                  <a:pt x="236" y="388"/>
                </a:lnTo>
                <a:lnTo>
                  <a:pt x="235" y="385"/>
                </a:lnTo>
                <a:lnTo>
                  <a:pt x="236" y="385"/>
                </a:lnTo>
                <a:lnTo>
                  <a:pt x="243" y="385"/>
                </a:lnTo>
                <a:lnTo>
                  <a:pt x="251" y="385"/>
                </a:lnTo>
                <a:lnTo>
                  <a:pt x="268" y="388"/>
                </a:lnTo>
                <a:lnTo>
                  <a:pt x="272" y="387"/>
                </a:lnTo>
                <a:lnTo>
                  <a:pt x="274" y="386"/>
                </a:lnTo>
                <a:lnTo>
                  <a:pt x="276" y="385"/>
                </a:lnTo>
                <a:lnTo>
                  <a:pt x="279" y="385"/>
                </a:lnTo>
                <a:lnTo>
                  <a:pt x="280" y="384"/>
                </a:lnTo>
                <a:lnTo>
                  <a:pt x="281" y="383"/>
                </a:lnTo>
                <a:lnTo>
                  <a:pt x="284" y="381"/>
                </a:lnTo>
                <a:lnTo>
                  <a:pt x="285" y="381"/>
                </a:lnTo>
                <a:lnTo>
                  <a:pt x="288" y="381"/>
                </a:lnTo>
                <a:lnTo>
                  <a:pt x="292" y="380"/>
                </a:lnTo>
                <a:lnTo>
                  <a:pt x="299" y="381"/>
                </a:lnTo>
                <a:lnTo>
                  <a:pt x="306" y="383"/>
                </a:lnTo>
                <a:lnTo>
                  <a:pt x="306" y="384"/>
                </a:lnTo>
                <a:lnTo>
                  <a:pt x="309" y="384"/>
                </a:lnTo>
                <a:lnTo>
                  <a:pt x="316" y="383"/>
                </a:lnTo>
                <a:lnTo>
                  <a:pt x="323" y="383"/>
                </a:lnTo>
                <a:lnTo>
                  <a:pt x="330" y="382"/>
                </a:lnTo>
                <a:lnTo>
                  <a:pt x="340" y="383"/>
                </a:lnTo>
                <a:lnTo>
                  <a:pt x="351" y="382"/>
                </a:lnTo>
                <a:lnTo>
                  <a:pt x="363" y="381"/>
                </a:lnTo>
                <a:lnTo>
                  <a:pt x="374" y="381"/>
                </a:lnTo>
                <a:lnTo>
                  <a:pt x="386" y="380"/>
                </a:lnTo>
                <a:lnTo>
                  <a:pt x="395" y="378"/>
                </a:lnTo>
                <a:lnTo>
                  <a:pt x="407" y="377"/>
                </a:lnTo>
                <a:lnTo>
                  <a:pt x="415" y="374"/>
                </a:lnTo>
                <a:lnTo>
                  <a:pt x="424" y="372"/>
                </a:lnTo>
                <a:lnTo>
                  <a:pt x="430" y="370"/>
                </a:lnTo>
                <a:lnTo>
                  <a:pt x="436" y="367"/>
                </a:lnTo>
                <a:lnTo>
                  <a:pt x="438" y="365"/>
                </a:lnTo>
                <a:lnTo>
                  <a:pt x="441" y="365"/>
                </a:lnTo>
                <a:lnTo>
                  <a:pt x="444" y="363"/>
                </a:lnTo>
                <a:lnTo>
                  <a:pt x="449" y="361"/>
                </a:lnTo>
                <a:lnTo>
                  <a:pt x="453" y="358"/>
                </a:lnTo>
                <a:lnTo>
                  <a:pt x="459" y="354"/>
                </a:lnTo>
                <a:lnTo>
                  <a:pt x="465" y="349"/>
                </a:lnTo>
                <a:lnTo>
                  <a:pt x="470" y="343"/>
                </a:lnTo>
                <a:lnTo>
                  <a:pt x="477" y="338"/>
                </a:lnTo>
                <a:lnTo>
                  <a:pt x="484" y="330"/>
                </a:lnTo>
                <a:lnTo>
                  <a:pt x="490" y="322"/>
                </a:lnTo>
                <a:lnTo>
                  <a:pt x="496" y="312"/>
                </a:lnTo>
                <a:lnTo>
                  <a:pt x="501" y="299"/>
                </a:lnTo>
                <a:lnTo>
                  <a:pt x="508" y="289"/>
                </a:lnTo>
                <a:lnTo>
                  <a:pt x="512" y="274"/>
                </a:lnTo>
                <a:lnTo>
                  <a:pt x="513" y="272"/>
                </a:lnTo>
                <a:lnTo>
                  <a:pt x="515" y="266"/>
                </a:lnTo>
                <a:lnTo>
                  <a:pt x="517" y="259"/>
                </a:lnTo>
                <a:lnTo>
                  <a:pt x="519" y="251"/>
                </a:lnTo>
                <a:lnTo>
                  <a:pt x="523" y="240"/>
                </a:lnTo>
                <a:lnTo>
                  <a:pt x="525" y="229"/>
                </a:lnTo>
                <a:lnTo>
                  <a:pt x="524" y="216"/>
                </a:lnTo>
                <a:lnTo>
                  <a:pt x="525" y="201"/>
                </a:lnTo>
                <a:lnTo>
                  <a:pt x="519" y="189"/>
                </a:lnTo>
                <a:lnTo>
                  <a:pt x="515" y="176"/>
                </a:lnTo>
                <a:lnTo>
                  <a:pt x="504" y="166"/>
                </a:lnTo>
                <a:lnTo>
                  <a:pt x="494" y="155"/>
                </a:lnTo>
                <a:lnTo>
                  <a:pt x="476" y="149"/>
                </a:lnTo>
                <a:lnTo>
                  <a:pt x="454" y="144"/>
                </a:lnTo>
                <a:lnTo>
                  <a:pt x="430" y="142"/>
                </a:lnTo>
                <a:lnTo>
                  <a:pt x="398" y="144"/>
                </a:lnTo>
                <a:lnTo>
                  <a:pt x="397" y="144"/>
                </a:lnTo>
                <a:lnTo>
                  <a:pt x="392" y="145"/>
                </a:lnTo>
                <a:lnTo>
                  <a:pt x="386" y="147"/>
                </a:lnTo>
                <a:lnTo>
                  <a:pt x="380" y="149"/>
                </a:lnTo>
                <a:lnTo>
                  <a:pt x="374" y="152"/>
                </a:lnTo>
                <a:lnTo>
                  <a:pt x="367" y="153"/>
                </a:lnTo>
                <a:lnTo>
                  <a:pt x="362" y="155"/>
                </a:lnTo>
                <a:lnTo>
                  <a:pt x="360" y="158"/>
                </a:lnTo>
                <a:lnTo>
                  <a:pt x="361" y="162"/>
                </a:lnTo>
                <a:lnTo>
                  <a:pt x="355" y="172"/>
                </a:lnTo>
                <a:lnTo>
                  <a:pt x="349" y="185"/>
                </a:lnTo>
                <a:lnTo>
                  <a:pt x="341" y="201"/>
                </a:lnTo>
                <a:lnTo>
                  <a:pt x="338" y="219"/>
                </a:lnTo>
                <a:lnTo>
                  <a:pt x="330" y="233"/>
                </a:lnTo>
                <a:lnTo>
                  <a:pt x="326" y="244"/>
                </a:lnTo>
                <a:lnTo>
                  <a:pt x="325" y="248"/>
                </a:lnTo>
                <a:lnTo>
                  <a:pt x="323" y="250"/>
                </a:lnTo>
                <a:lnTo>
                  <a:pt x="319" y="253"/>
                </a:lnTo>
                <a:lnTo>
                  <a:pt x="316" y="258"/>
                </a:lnTo>
                <a:lnTo>
                  <a:pt x="308" y="261"/>
                </a:lnTo>
                <a:lnTo>
                  <a:pt x="301" y="268"/>
                </a:lnTo>
                <a:lnTo>
                  <a:pt x="293" y="274"/>
                </a:lnTo>
                <a:lnTo>
                  <a:pt x="283" y="279"/>
                </a:lnTo>
                <a:lnTo>
                  <a:pt x="272" y="283"/>
                </a:lnTo>
                <a:lnTo>
                  <a:pt x="262" y="284"/>
                </a:lnTo>
                <a:lnTo>
                  <a:pt x="248" y="285"/>
                </a:lnTo>
                <a:lnTo>
                  <a:pt x="235" y="283"/>
                </a:lnTo>
                <a:lnTo>
                  <a:pt x="223" y="278"/>
                </a:lnTo>
                <a:lnTo>
                  <a:pt x="212" y="269"/>
                </a:lnTo>
                <a:lnTo>
                  <a:pt x="197" y="255"/>
                </a:lnTo>
                <a:lnTo>
                  <a:pt x="185" y="239"/>
                </a:lnTo>
                <a:lnTo>
                  <a:pt x="172" y="217"/>
                </a:lnTo>
                <a:lnTo>
                  <a:pt x="173" y="213"/>
                </a:lnTo>
                <a:lnTo>
                  <a:pt x="169" y="207"/>
                </a:lnTo>
                <a:lnTo>
                  <a:pt x="167" y="199"/>
                </a:lnTo>
                <a:lnTo>
                  <a:pt x="164" y="189"/>
                </a:lnTo>
                <a:lnTo>
                  <a:pt x="159" y="177"/>
                </a:lnTo>
                <a:lnTo>
                  <a:pt x="159" y="167"/>
                </a:lnTo>
                <a:lnTo>
                  <a:pt x="158" y="160"/>
                </a:lnTo>
                <a:lnTo>
                  <a:pt x="158" y="155"/>
                </a:lnTo>
                <a:lnTo>
                  <a:pt x="157" y="156"/>
                </a:lnTo>
                <a:lnTo>
                  <a:pt x="155" y="155"/>
                </a:lnTo>
                <a:lnTo>
                  <a:pt x="150" y="155"/>
                </a:lnTo>
                <a:lnTo>
                  <a:pt x="147" y="155"/>
                </a:lnTo>
                <a:lnTo>
                  <a:pt x="145" y="155"/>
                </a:lnTo>
                <a:lnTo>
                  <a:pt x="142" y="158"/>
                </a:lnTo>
                <a:lnTo>
                  <a:pt x="139" y="162"/>
                </a:lnTo>
                <a:lnTo>
                  <a:pt x="133" y="163"/>
                </a:lnTo>
                <a:lnTo>
                  <a:pt x="128" y="166"/>
                </a:lnTo>
                <a:lnTo>
                  <a:pt x="125" y="167"/>
                </a:lnTo>
                <a:lnTo>
                  <a:pt x="120" y="169"/>
                </a:lnTo>
                <a:lnTo>
                  <a:pt x="118" y="169"/>
                </a:lnTo>
                <a:lnTo>
                  <a:pt x="117" y="169"/>
                </a:lnTo>
                <a:lnTo>
                  <a:pt x="111" y="173"/>
                </a:lnTo>
                <a:lnTo>
                  <a:pt x="105" y="177"/>
                </a:lnTo>
                <a:lnTo>
                  <a:pt x="99" y="181"/>
                </a:lnTo>
                <a:lnTo>
                  <a:pt x="89" y="186"/>
                </a:lnTo>
                <a:lnTo>
                  <a:pt x="84" y="190"/>
                </a:lnTo>
                <a:lnTo>
                  <a:pt x="78" y="193"/>
                </a:lnTo>
                <a:lnTo>
                  <a:pt x="76" y="193"/>
                </a:lnTo>
                <a:lnTo>
                  <a:pt x="75" y="196"/>
                </a:lnTo>
                <a:lnTo>
                  <a:pt x="70" y="199"/>
                </a:lnTo>
                <a:lnTo>
                  <a:pt x="67" y="200"/>
                </a:lnTo>
                <a:lnTo>
                  <a:pt x="63" y="203"/>
                </a:lnTo>
                <a:lnTo>
                  <a:pt x="57" y="207"/>
                </a:lnTo>
                <a:lnTo>
                  <a:pt x="51" y="210"/>
                </a:lnTo>
                <a:lnTo>
                  <a:pt x="46" y="215"/>
                </a:lnTo>
                <a:lnTo>
                  <a:pt x="41" y="217"/>
                </a:lnTo>
                <a:lnTo>
                  <a:pt x="33" y="220"/>
                </a:lnTo>
                <a:lnTo>
                  <a:pt x="26" y="224"/>
                </a:lnTo>
                <a:lnTo>
                  <a:pt x="22" y="225"/>
                </a:lnTo>
                <a:lnTo>
                  <a:pt x="18" y="228"/>
                </a:lnTo>
                <a:lnTo>
                  <a:pt x="14" y="228"/>
                </a:lnTo>
                <a:lnTo>
                  <a:pt x="11" y="230"/>
                </a:lnTo>
                <a:lnTo>
                  <a:pt x="8" y="229"/>
                </a:lnTo>
                <a:lnTo>
                  <a:pt x="6" y="228"/>
                </a:lnTo>
                <a:lnTo>
                  <a:pt x="4" y="229"/>
                </a:lnTo>
                <a:lnTo>
                  <a:pt x="2" y="229"/>
                </a:lnTo>
                <a:lnTo>
                  <a:pt x="0" y="225"/>
                </a:lnTo>
                <a:lnTo>
                  <a:pt x="0" y="223"/>
                </a:lnTo>
                <a:lnTo>
                  <a:pt x="2" y="221"/>
                </a:lnTo>
                <a:lnTo>
                  <a:pt x="5" y="217"/>
                </a:lnTo>
                <a:lnTo>
                  <a:pt x="16" y="212"/>
                </a:lnTo>
                <a:lnTo>
                  <a:pt x="17" y="212"/>
                </a:lnTo>
                <a:lnTo>
                  <a:pt x="18" y="210"/>
                </a:lnTo>
                <a:lnTo>
                  <a:pt x="20" y="209"/>
                </a:lnTo>
                <a:lnTo>
                  <a:pt x="25" y="206"/>
                </a:lnTo>
                <a:lnTo>
                  <a:pt x="29" y="203"/>
                </a:lnTo>
                <a:lnTo>
                  <a:pt x="32" y="200"/>
                </a:lnTo>
                <a:lnTo>
                  <a:pt x="39" y="195"/>
                </a:lnTo>
                <a:lnTo>
                  <a:pt x="44" y="192"/>
                </a:lnTo>
                <a:lnTo>
                  <a:pt x="51" y="186"/>
                </a:lnTo>
                <a:lnTo>
                  <a:pt x="60" y="181"/>
                </a:lnTo>
                <a:lnTo>
                  <a:pt x="67" y="173"/>
                </a:lnTo>
                <a:lnTo>
                  <a:pt x="72" y="166"/>
                </a:lnTo>
                <a:lnTo>
                  <a:pt x="83" y="157"/>
                </a:lnTo>
                <a:lnTo>
                  <a:pt x="89" y="149"/>
                </a:lnTo>
                <a:lnTo>
                  <a:pt x="97" y="139"/>
                </a:lnTo>
                <a:lnTo>
                  <a:pt x="99" y="139"/>
                </a:lnTo>
                <a:lnTo>
                  <a:pt x="101" y="138"/>
                </a:lnTo>
                <a:lnTo>
                  <a:pt x="104" y="135"/>
                </a:lnTo>
                <a:lnTo>
                  <a:pt x="105" y="132"/>
                </a:lnTo>
                <a:lnTo>
                  <a:pt x="109" y="128"/>
                </a:lnTo>
                <a:lnTo>
                  <a:pt x="115" y="121"/>
                </a:lnTo>
                <a:lnTo>
                  <a:pt x="121" y="117"/>
                </a:lnTo>
                <a:lnTo>
                  <a:pt x="124" y="109"/>
                </a:lnTo>
                <a:lnTo>
                  <a:pt x="128" y="107"/>
                </a:lnTo>
                <a:lnTo>
                  <a:pt x="135" y="98"/>
                </a:lnTo>
                <a:lnTo>
                  <a:pt x="141" y="92"/>
                </a:lnTo>
                <a:lnTo>
                  <a:pt x="148" y="89"/>
                </a:lnTo>
                <a:lnTo>
                  <a:pt x="153" y="84"/>
                </a:lnTo>
                <a:lnTo>
                  <a:pt x="157" y="80"/>
                </a:lnTo>
                <a:lnTo>
                  <a:pt x="162" y="77"/>
                </a:lnTo>
                <a:lnTo>
                  <a:pt x="166" y="75"/>
                </a:lnTo>
                <a:lnTo>
                  <a:pt x="167" y="75"/>
                </a:lnTo>
                <a:lnTo>
                  <a:pt x="166" y="74"/>
                </a:lnTo>
                <a:lnTo>
                  <a:pt x="166" y="71"/>
                </a:lnTo>
                <a:lnTo>
                  <a:pt x="164" y="69"/>
                </a:lnTo>
                <a:lnTo>
                  <a:pt x="163" y="67"/>
                </a:lnTo>
                <a:lnTo>
                  <a:pt x="162" y="67"/>
                </a:lnTo>
                <a:lnTo>
                  <a:pt x="161" y="64"/>
                </a:lnTo>
                <a:lnTo>
                  <a:pt x="161" y="63"/>
                </a:lnTo>
                <a:lnTo>
                  <a:pt x="162" y="59"/>
                </a:lnTo>
                <a:lnTo>
                  <a:pt x="166" y="59"/>
                </a:lnTo>
                <a:lnTo>
                  <a:pt x="171" y="58"/>
                </a:lnTo>
                <a:lnTo>
                  <a:pt x="183" y="64"/>
                </a:lnTo>
                <a:lnTo>
                  <a:pt x="185" y="64"/>
                </a:lnTo>
                <a:lnTo>
                  <a:pt x="190" y="67"/>
                </a:lnTo>
                <a:lnTo>
                  <a:pt x="197" y="70"/>
                </a:lnTo>
                <a:lnTo>
                  <a:pt x="207" y="73"/>
                </a:lnTo>
                <a:lnTo>
                  <a:pt x="215" y="78"/>
                </a:lnTo>
                <a:lnTo>
                  <a:pt x="226" y="83"/>
                </a:lnTo>
                <a:lnTo>
                  <a:pt x="231" y="86"/>
                </a:lnTo>
                <a:lnTo>
                  <a:pt x="235" y="89"/>
                </a:lnTo>
                <a:lnTo>
                  <a:pt x="241" y="89"/>
                </a:lnTo>
                <a:lnTo>
                  <a:pt x="244" y="91"/>
                </a:lnTo>
                <a:lnTo>
                  <a:pt x="252" y="94"/>
                </a:lnTo>
                <a:lnTo>
                  <a:pt x="260" y="96"/>
                </a:lnTo>
                <a:lnTo>
                  <a:pt x="269" y="101"/>
                </a:lnTo>
                <a:lnTo>
                  <a:pt x="279" y="104"/>
                </a:lnTo>
                <a:lnTo>
                  <a:pt x="290" y="109"/>
                </a:lnTo>
                <a:lnTo>
                  <a:pt x="301" y="110"/>
                </a:lnTo>
                <a:lnTo>
                  <a:pt x="314" y="114"/>
                </a:lnTo>
                <a:lnTo>
                  <a:pt x="325" y="117"/>
                </a:lnTo>
                <a:lnTo>
                  <a:pt x="337" y="118"/>
                </a:lnTo>
                <a:lnTo>
                  <a:pt x="350" y="121"/>
                </a:lnTo>
                <a:lnTo>
                  <a:pt x="361" y="120"/>
                </a:lnTo>
                <a:lnTo>
                  <a:pt x="368" y="120"/>
                </a:lnTo>
                <a:lnTo>
                  <a:pt x="376" y="118"/>
                </a:lnTo>
                <a:lnTo>
                  <a:pt x="379" y="118"/>
                </a:lnTo>
                <a:lnTo>
                  <a:pt x="381" y="117"/>
                </a:lnTo>
                <a:lnTo>
                  <a:pt x="385" y="117"/>
                </a:lnTo>
                <a:lnTo>
                  <a:pt x="388" y="117"/>
                </a:lnTo>
                <a:lnTo>
                  <a:pt x="391" y="117"/>
                </a:lnTo>
                <a:lnTo>
                  <a:pt x="395" y="115"/>
                </a:lnTo>
                <a:lnTo>
                  <a:pt x="398" y="115"/>
                </a:lnTo>
                <a:lnTo>
                  <a:pt x="402" y="113"/>
                </a:lnTo>
                <a:lnTo>
                  <a:pt x="401" y="113"/>
                </a:lnTo>
                <a:lnTo>
                  <a:pt x="398" y="110"/>
                </a:lnTo>
                <a:lnTo>
                  <a:pt x="394" y="107"/>
                </a:lnTo>
                <a:lnTo>
                  <a:pt x="391" y="103"/>
                </a:lnTo>
                <a:lnTo>
                  <a:pt x="390" y="102"/>
                </a:lnTo>
                <a:lnTo>
                  <a:pt x="386" y="97"/>
                </a:lnTo>
                <a:lnTo>
                  <a:pt x="383" y="87"/>
                </a:lnTo>
                <a:lnTo>
                  <a:pt x="379" y="77"/>
                </a:lnTo>
                <a:lnTo>
                  <a:pt x="373" y="68"/>
                </a:lnTo>
                <a:lnTo>
                  <a:pt x="369" y="59"/>
                </a:lnTo>
                <a:lnTo>
                  <a:pt x="366" y="53"/>
                </a:lnTo>
                <a:lnTo>
                  <a:pt x="363" y="49"/>
                </a:lnTo>
                <a:lnTo>
                  <a:pt x="372" y="54"/>
                </a:lnTo>
                <a:lnTo>
                  <a:pt x="374" y="55"/>
                </a:lnTo>
                <a:lnTo>
                  <a:pt x="379" y="60"/>
                </a:lnTo>
                <a:lnTo>
                  <a:pt x="385" y="67"/>
                </a:lnTo>
                <a:lnTo>
                  <a:pt x="394" y="75"/>
                </a:lnTo>
                <a:lnTo>
                  <a:pt x="403" y="87"/>
                </a:lnTo>
                <a:lnTo>
                  <a:pt x="409" y="94"/>
                </a:lnTo>
                <a:lnTo>
                  <a:pt x="413" y="100"/>
                </a:lnTo>
                <a:lnTo>
                  <a:pt x="414" y="105"/>
                </a:lnTo>
                <a:lnTo>
                  <a:pt x="416" y="106"/>
                </a:lnTo>
                <a:lnTo>
                  <a:pt x="419" y="108"/>
                </a:lnTo>
                <a:lnTo>
                  <a:pt x="426" y="110"/>
                </a:lnTo>
                <a:lnTo>
                  <a:pt x="432" y="114"/>
                </a:lnTo>
                <a:lnTo>
                  <a:pt x="440" y="120"/>
                </a:lnTo>
                <a:lnTo>
                  <a:pt x="447" y="123"/>
                </a:lnTo>
                <a:lnTo>
                  <a:pt x="459" y="123"/>
                </a:lnTo>
                <a:lnTo>
                  <a:pt x="467" y="121"/>
                </a:lnTo>
                <a:lnTo>
                  <a:pt x="466" y="118"/>
                </a:lnTo>
                <a:lnTo>
                  <a:pt x="463" y="118"/>
                </a:lnTo>
                <a:lnTo>
                  <a:pt x="462" y="113"/>
                </a:lnTo>
                <a:lnTo>
                  <a:pt x="459" y="111"/>
                </a:lnTo>
                <a:lnTo>
                  <a:pt x="453" y="108"/>
                </a:lnTo>
                <a:lnTo>
                  <a:pt x="450" y="106"/>
                </a:lnTo>
                <a:lnTo>
                  <a:pt x="449" y="104"/>
                </a:lnTo>
                <a:lnTo>
                  <a:pt x="447" y="103"/>
                </a:lnTo>
                <a:lnTo>
                  <a:pt x="445" y="97"/>
                </a:lnTo>
                <a:lnTo>
                  <a:pt x="441" y="92"/>
                </a:lnTo>
                <a:lnTo>
                  <a:pt x="438" y="84"/>
                </a:lnTo>
                <a:lnTo>
                  <a:pt x="436" y="74"/>
                </a:lnTo>
                <a:lnTo>
                  <a:pt x="432" y="67"/>
                </a:lnTo>
                <a:lnTo>
                  <a:pt x="432" y="58"/>
                </a:lnTo>
                <a:lnTo>
                  <a:pt x="432" y="49"/>
                </a:lnTo>
                <a:lnTo>
                  <a:pt x="432" y="47"/>
                </a:lnTo>
                <a:lnTo>
                  <a:pt x="435" y="49"/>
                </a:lnTo>
                <a:lnTo>
                  <a:pt x="439" y="58"/>
                </a:lnTo>
                <a:lnTo>
                  <a:pt x="441" y="58"/>
                </a:lnTo>
                <a:lnTo>
                  <a:pt x="441" y="59"/>
                </a:lnTo>
                <a:lnTo>
                  <a:pt x="444" y="63"/>
                </a:lnTo>
                <a:lnTo>
                  <a:pt x="445" y="67"/>
                </a:lnTo>
                <a:lnTo>
                  <a:pt x="448" y="71"/>
                </a:lnTo>
                <a:lnTo>
                  <a:pt x="453" y="77"/>
                </a:lnTo>
                <a:lnTo>
                  <a:pt x="459" y="83"/>
                </a:lnTo>
                <a:lnTo>
                  <a:pt x="463" y="91"/>
                </a:lnTo>
                <a:lnTo>
                  <a:pt x="468" y="97"/>
                </a:lnTo>
                <a:lnTo>
                  <a:pt x="473" y="104"/>
                </a:lnTo>
                <a:lnTo>
                  <a:pt x="481" y="111"/>
                </a:lnTo>
                <a:lnTo>
                  <a:pt x="488" y="114"/>
                </a:lnTo>
                <a:lnTo>
                  <a:pt x="497" y="123"/>
                </a:lnTo>
                <a:lnTo>
                  <a:pt x="502" y="128"/>
                </a:lnTo>
                <a:lnTo>
                  <a:pt x="508" y="132"/>
                </a:lnTo>
                <a:lnTo>
                  <a:pt x="515" y="135"/>
                </a:lnTo>
                <a:lnTo>
                  <a:pt x="516" y="134"/>
                </a:lnTo>
                <a:lnTo>
                  <a:pt x="516" y="128"/>
                </a:lnTo>
                <a:lnTo>
                  <a:pt x="516" y="121"/>
                </a:lnTo>
                <a:lnTo>
                  <a:pt x="513" y="112"/>
                </a:lnTo>
                <a:lnTo>
                  <a:pt x="512" y="111"/>
                </a:lnTo>
                <a:lnTo>
                  <a:pt x="508" y="106"/>
                </a:lnTo>
                <a:lnTo>
                  <a:pt x="508" y="97"/>
                </a:lnTo>
                <a:lnTo>
                  <a:pt x="508" y="86"/>
                </a:lnTo>
                <a:lnTo>
                  <a:pt x="509" y="87"/>
                </a:lnTo>
                <a:lnTo>
                  <a:pt x="512" y="89"/>
                </a:lnTo>
                <a:lnTo>
                  <a:pt x="515" y="92"/>
                </a:lnTo>
                <a:lnTo>
                  <a:pt x="519" y="97"/>
                </a:lnTo>
                <a:lnTo>
                  <a:pt x="524" y="102"/>
                </a:lnTo>
                <a:lnTo>
                  <a:pt x="527" y="110"/>
                </a:lnTo>
                <a:lnTo>
                  <a:pt x="531" y="117"/>
                </a:lnTo>
                <a:lnTo>
                  <a:pt x="531" y="124"/>
                </a:lnTo>
                <a:lnTo>
                  <a:pt x="532" y="132"/>
                </a:lnTo>
                <a:lnTo>
                  <a:pt x="533" y="147"/>
                </a:lnTo>
                <a:lnTo>
                  <a:pt x="537" y="163"/>
                </a:lnTo>
                <a:lnTo>
                  <a:pt x="538" y="170"/>
                </a:lnTo>
              </a:path>
            </a:pathLst>
          </a:custGeom>
          <a:solidFill>
            <a:srgbClr val="1A1A1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5" name="Freeform 13"/>
          <p:cNvSpPr>
            <a:spLocks/>
          </p:cNvSpPr>
          <p:nvPr/>
        </p:nvSpPr>
        <p:spPr bwMode="auto">
          <a:xfrm>
            <a:off x="990600" y="466725"/>
            <a:ext cx="228600" cy="219075"/>
          </a:xfrm>
          <a:custGeom>
            <a:avLst/>
            <a:gdLst>
              <a:gd name="T0" fmla="*/ 2147483647 w 72"/>
              <a:gd name="T1" fmla="*/ 2147483647 h 111"/>
              <a:gd name="T2" fmla="*/ 2147483647 w 72"/>
              <a:gd name="T3" fmla="*/ 2147483647 h 111"/>
              <a:gd name="T4" fmla="*/ 2147483647 w 72"/>
              <a:gd name="T5" fmla="*/ 2147483647 h 111"/>
              <a:gd name="T6" fmla="*/ 2147483647 w 72"/>
              <a:gd name="T7" fmla="*/ 2147483647 h 111"/>
              <a:gd name="T8" fmla="*/ 2147483647 w 72"/>
              <a:gd name="T9" fmla="*/ 2147483647 h 111"/>
              <a:gd name="T10" fmla="*/ 2147483647 w 72"/>
              <a:gd name="T11" fmla="*/ 2147483647 h 111"/>
              <a:gd name="T12" fmla="*/ 2147483647 w 72"/>
              <a:gd name="T13" fmla="*/ 2147483647 h 111"/>
              <a:gd name="T14" fmla="*/ 2147483647 w 72"/>
              <a:gd name="T15" fmla="*/ 2147483647 h 111"/>
              <a:gd name="T16" fmla="*/ 2147483647 w 72"/>
              <a:gd name="T17" fmla="*/ 2147483647 h 111"/>
              <a:gd name="T18" fmla="*/ 2147483647 w 72"/>
              <a:gd name="T19" fmla="*/ 2147483647 h 111"/>
              <a:gd name="T20" fmla="*/ 2147483647 w 72"/>
              <a:gd name="T21" fmla="*/ 2147483647 h 111"/>
              <a:gd name="T22" fmla="*/ 2147483647 w 72"/>
              <a:gd name="T23" fmla="*/ 2147483647 h 111"/>
              <a:gd name="T24" fmla="*/ 2147483647 w 72"/>
              <a:gd name="T25" fmla="*/ 2147483647 h 111"/>
              <a:gd name="T26" fmla="*/ 2147483647 w 72"/>
              <a:gd name="T27" fmla="*/ 2147483647 h 111"/>
              <a:gd name="T28" fmla="*/ 2147483647 w 72"/>
              <a:gd name="T29" fmla="*/ 2147483647 h 111"/>
              <a:gd name="T30" fmla="*/ 2147483647 w 72"/>
              <a:gd name="T31" fmla="*/ 2147483647 h 111"/>
              <a:gd name="T32" fmla="*/ 2147483647 w 72"/>
              <a:gd name="T33" fmla="*/ 0 h 111"/>
              <a:gd name="T34" fmla="*/ 2147483647 w 72"/>
              <a:gd name="T35" fmla="*/ 2147483647 h 111"/>
              <a:gd name="T36" fmla="*/ 2147483647 w 72"/>
              <a:gd name="T37" fmla="*/ 2147483647 h 111"/>
              <a:gd name="T38" fmla="*/ 2147483647 w 72"/>
              <a:gd name="T39" fmla="*/ 2147483647 h 111"/>
              <a:gd name="T40" fmla="*/ 2147483647 w 72"/>
              <a:gd name="T41" fmla="*/ 2147483647 h 111"/>
              <a:gd name="T42" fmla="*/ 2147483647 w 72"/>
              <a:gd name="T43" fmla="*/ 2147483647 h 111"/>
              <a:gd name="T44" fmla="*/ 2147483647 w 72"/>
              <a:gd name="T45" fmla="*/ 2147483647 h 111"/>
              <a:gd name="T46" fmla="*/ 0 w 72"/>
              <a:gd name="T47" fmla="*/ 2147483647 h 111"/>
              <a:gd name="T48" fmla="*/ 0 w 72"/>
              <a:gd name="T49" fmla="*/ 2147483647 h 111"/>
              <a:gd name="T50" fmla="*/ 0 w 72"/>
              <a:gd name="T51" fmla="*/ 2147483647 h 111"/>
              <a:gd name="T52" fmla="*/ 2147483647 w 72"/>
              <a:gd name="T53" fmla="*/ 2147483647 h 111"/>
              <a:gd name="T54" fmla="*/ 2147483647 w 72"/>
              <a:gd name="T55" fmla="*/ 2147483647 h 111"/>
              <a:gd name="T56" fmla="*/ 2147483647 w 72"/>
              <a:gd name="T57" fmla="*/ 2147483647 h 111"/>
              <a:gd name="T58" fmla="*/ 2147483647 w 72"/>
              <a:gd name="T59" fmla="*/ 2147483647 h 111"/>
              <a:gd name="T60" fmla="*/ 2147483647 w 72"/>
              <a:gd name="T61" fmla="*/ 2147483647 h 111"/>
              <a:gd name="T62" fmla="*/ 2147483647 w 72"/>
              <a:gd name="T63" fmla="*/ 2147483647 h 111"/>
              <a:gd name="T64" fmla="*/ 2147483647 w 72"/>
              <a:gd name="T65" fmla="*/ 2147483647 h 11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2"/>
              <a:gd name="T100" fmla="*/ 0 h 111"/>
              <a:gd name="T101" fmla="*/ 72 w 72"/>
              <a:gd name="T102" fmla="*/ 111 h 11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2" h="111">
                <a:moveTo>
                  <a:pt x="35" y="110"/>
                </a:moveTo>
                <a:lnTo>
                  <a:pt x="43" y="108"/>
                </a:lnTo>
                <a:lnTo>
                  <a:pt x="49" y="106"/>
                </a:lnTo>
                <a:lnTo>
                  <a:pt x="54" y="101"/>
                </a:lnTo>
                <a:lnTo>
                  <a:pt x="59" y="95"/>
                </a:lnTo>
                <a:lnTo>
                  <a:pt x="65" y="86"/>
                </a:lnTo>
                <a:lnTo>
                  <a:pt x="68" y="77"/>
                </a:lnTo>
                <a:lnTo>
                  <a:pt x="71" y="65"/>
                </a:lnTo>
                <a:lnTo>
                  <a:pt x="71" y="54"/>
                </a:lnTo>
                <a:lnTo>
                  <a:pt x="71" y="44"/>
                </a:lnTo>
                <a:lnTo>
                  <a:pt x="67" y="33"/>
                </a:lnTo>
                <a:lnTo>
                  <a:pt x="64" y="23"/>
                </a:lnTo>
                <a:lnTo>
                  <a:pt x="58" y="16"/>
                </a:lnTo>
                <a:lnTo>
                  <a:pt x="54" y="9"/>
                </a:lnTo>
                <a:lnTo>
                  <a:pt x="50" y="4"/>
                </a:lnTo>
                <a:lnTo>
                  <a:pt x="42" y="2"/>
                </a:lnTo>
                <a:lnTo>
                  <a:pt x="34" y="0"/>
                </a:lnTo>
                <a:lnTo>
                  <a:pt x="27" y="2"/>
                </a:lnTo>
                <a:lnTo>
                  <a:pt x="21" y="4"/>
                </a:lnTo>
                <a:lnTo>
                  <a:pt x="15" y="9"/>
                </a:lnTo>
                <a:lnTo>
                  <a:pt x="10" y="16"/>
                </a:lnTo>
                <a:lnTo>
                  <a:pt x="5" y="24"/>
                </a:lnTo>
                <a:lnTo>
                  <a:pt x="3" y="33"/>
                </a:lnTo>
                <a:lnTo>
                  <a:pt x="0" y="45"/>
                </a:lnTo>
                <a:lnTo>
                  <a:pt x="0" y="56"/>
                </a:lnTo>
                <a:lnTo>
                  <a:pt x="0" y="66"/>
                </a:lnTo>
                <a:lnTo>
                  <a:pt x="3" y="77"/>
                </a:lnTo>
                <a:lnTo>
                  <a:pt x="6" y="87"/>
                </a:lnTo>
                <a:lnTo>
                  <a:pt x="10" y="95"/>
                </a:lnTo>
                <a:lnTo>
                  <a:pt x="15" y="101"/>
                </a:lnTo>
                <a:lnTo>
                  <a:pt x="21" y="107"/>
                </a:lnTo>
                <a:lnTo>
                  <a:pt x="27" y="109"/>
                </a:lnTo>
                <a:lnTo>
                  <a:pt x="35" y="110"/>
                </a:lnTo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6" name="Freeform 14"/>
          <p:cNvSpPr>
            <a:spLocks/>
          </p:cNvSpPr>
          <p:nvPr/>
        </p:nvSpPr>
        <p:spPr bwMode="auto">
          <a:xfrm>
            <a:off x="2193925" y="449263"/>
            <a:ext cx="223838" cy="185737"/>
          </a:xfrm>
          <a:custGeom>
            <a:avLst/>
            <a:gdLst>
              <a:gd name="T0" fmla="*/ 2147483647 w 66"/>
              <a:gd name="T1" fmla="*/ 2147483647 h 102"/>
              <a:gd name="T2" fmla="*/ 2147483647 w 66"/>
              <a:gd name="T3" fmla="*/ 2147483647 h 102"/>
              <a:gd name="T4" fmla="*/ 2147483647 w 66"/>
              <a:gd name="T5" fmla="*/ 2147483647 h 102"/>
              <a:gd name="T6" fmla="*/ 2147483647 w 66"/>
              <a:gd name="T7" fmla="*/ 2147483647 h 102"/>
              <a:gd name="T8" fmla="*/ 2147483647 w 66"/>
              <a:gd name="T9" fmla="*/ 2147483647 h 102"/>
              <a:gd name="T10" fmla="*/ 2147483647 w 66"/>
              <a:gd name="T11" fmla="*/ 2147483647 h 102"/>
              <a:gd name="T12" fmla="*/ 2147483647 w 66"/>
              <a:gd name="T13" fmla="*/ 2147483647 h 102"/>
              <a:gd name="T14" fmla="*/ 2147483647 w 66"/>
              <a:gd name="T15" fmla="*/ 2147483647 h 102"/>
              <a:gd name="T16" fmla="*/ 2147483647 w 66"/>
              <a:gd name="T17" fmla="*/ 2147483647 h 102"/>
              <a:gd name="T18" fmla="*/ 2147483647 w 66"/>
              <a:gd name="T19" fmla="*/ 2147483647 h 102"/>
              <a:gd name="T20" fmla="*/ 2147483647 w 66"/>
              <a:gd name="T21" fmla="*/ 2147483647 h 102"/>
              <a:gd name="T22" fmla="*/ 2147483647 w 66"/>
              <a:gd name="T23" fmla="*/ 2147483647 h 102"/>
              <a:gd name="T24" fmla="*/ 2147483647 w 66"/>
              <a:gd name="T25" fmla="*/ 2147483647 h 102"/>
              <a:gd name="T26" fmla="*/ 2147483647 w 66"/>
              <a:gd name="T27" fmla="*/ 2147483647 h 102"/>
              <a:gd name="T28" fmla="*/ 2147483647 w 66"/>
              <a:gd name="T29" fmla="*/ 2147483647 h 102"/>
              <a:gd name="T30" fmla="*/ 2147483647 w 66"/>
              <a:gd name="T31" fmla="*/ 2147483647 h 102"/>
              <a:gd name="T32" fmla="*/ 2147483647 w 66"/>
              <a:gd name="T33" fmla="*/ 0 h 102"/>
              <a:gd name="T34" fmla="*/ 2147483647 w 66"/>
              <a:gd name="T35" fmla="*/ 2147483647 h 102"/>
              <a:gd name="T36" fmla="*/ 2147483647 w 66"/>
              <a:gd name="T37" fmla="*/ 2147483647 h 102"/>
              <a:gd name="T38" fmla="*/ 2147483647 w 66"/>
              <a:gd name="T39" fmla="*/ 2147483647 h 102"/>
              <a:gd name="T40" fmla="*/ 2147483647 w 66"/>
              <a:gd name="T41" fmla="*/ 2147483647 h 102"/>
              <a:gd name="T42" fmla="*/ 2147483647 w 66"/>
              <a:gd name="T43" fmla="*/ 2147483647 h 102"/>
              <a:gd name="T44" fmla="*/ 2147483647 w 66"/>
              <a:gd name="T45" fmla="*/ 2147483647 h 102"/>
              <a:gd name="T46" fmla="*/ 2147483647 w 66"/>
              <a:gd name="T47" fmla="*/ 2147483647 h 102"/>
              <a:gd name="T48" fmla="*/ 2147483647 w 66"/>
              <a:gd name="T49" fmla="*/ 2147483647 h 102"/>
              <a:gd name="T50" fmla="*/ 0 w 66"/>
              <a:gd name="T51" fmla="*/ 2147483647 h 102"/>
              <a:gd name="T52" fmla="*/ 2147483647 w 66"/>
              <a:gd name="T53" fmla="*/ 2147483647 h 102"/>
              <a:gd name="T54" fmla="*/ 2147483647 w 66"/>
              <a:gd name="T55" fmla="*/ 2147483647 h 102"/>
              <a:gd name="T56" fmla="*/ 2147483647 w 66"/>
              <a:gd name="T57" fmla="*/ 2147483647 h 102"/>
              <a:gd name="T58" fmla="*/ 2147483647 w 66"/>
              <a:gd name="T59" fmla="*/ 2147483647 h 102"/>
              <a:gd name="T60" fmla="*/ 2147483647 w 66"/>
              <a:gd name="T61" fmla="*/ 2147483647 h 102"/>
              <a:gd name="T62" fmla="*/ 2147483647 w 66"/>
              <a:gd name="T63" fmla="*/ 2147483647 h 102"/>
              <a:gd name="T64" fmla="*/ 2147483647 w 66"/>
              <a:gd name="T65" fmla="*/ 2147483647 h 10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6"/>
              <a:gd name="T100" fmla="*/ 0 h 102"/>
              <a:gd name="T101" fmla="*/ 66 w 66"/>
              <a:gd name="T102" fmla="*/ 102 h 102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6" h="102">
                <a:moveTo>
                  <a:pt x="32" y="101"/>
                </a:moveTo>
                <a:lnTo>
                  <a:pt x="39" y="99"/>
                </a:lnTo>
                <a:lnTo>
                  <a:pt x="46" y="96"/>
                </a:lnTo>
                <a:lnTo>
                  <a:pt x="50" y="90"/>
                </a:lnTo>
                <a:lnTo>
                  <a:pt x="57" y="85"/>
                </a:lnTo>
                <a:lnTo>
                  <a:pt x="60" y="78"/>
                </a:lnTo>
                <a:lnTo>
                  <a:pt x="63" y="70"/>
                </a:lnTo>
                <a:lnTo>
                  <a:pt x="65" y="60"/>
                </a:lnTo>
                <a:lnTo>
                  <a:pt x="65" y="49"/>
                </a:lnTo>
                <a:lnTo>
                  <a:pt x="65" y="38"/>
                </a:lnTo>
                <a:lnTo>
                  <a:pt x="64" y="30"/>
                </a:lnTo>
                <a:lnTo>
                  <a:pt x="63" y="22"/>
                </a:lnTo>
                <a:lnTo>
                  <a:pt x="59" y="15"/>
                </a:lnTo>
                <a:lnTo>
                  <a:pt x="53" y="10"/>
                </a:lnTo>
                <a:lnTo>
                  <a:pt x="50" y="5"/>
                </a:lnTo>
                <a:lnTo>
                  <a:pt x="45" y="3"/>
                </a:lnTo>
                <a:lnTo>
                  <a:pt x="36" y="0"/>
                </a:lnTo>
                <a:lnTo>
                  <a:pt x="31" y="3"/>
                </a:lnTo>
                <a:lnTo>
                  <a:pt x="25" y="6"/>
                </a:lnTo>
                <a:lnTo>
                  <a:pt x="17" y="9"/>
                </a:lnTo>
                <a:lnTo>
                  <a:pt x="12" y="15"/>
                </a:lnTo>
                <a:lnTo>
                  <a:pt x="8" y="22"/>
                </a:lnTo>
                <a:lnTo>
                  <a:pt x="3" y="30"/>
                </a:lnTo>
                <a:lnTo>
                  <a:pt x="1" y="39"/>
                </a:lnTo>
                <a:lnTo>
                  <a:pt x="1" y="49"/>
                </a:lnTo>
                <a:lnTo>
                  <a:pt x="0" y="60"/>
                </a:lnTo>
                <a:lnTo>
                  <a:pt x="4" y="69"/>
                </a:lnTo>
                <a:lnTo>
                  <a:pt x="6" y="78"/>
                </a:lnTo>
                <a:lnTo>
                  <a:pt x="10" y="85"/>
                </a:lnTo>
                <a:lnTo>
                  <a:pt x="15" y="89"/>
                </a:lnTo>
                <a:lnTo>
                  <a:pt x="20" y="96"/>
                </a:lnTo>
                <a:lnTo>
                  <a:pt x="26" y="99"/>
                </a:lnTo>
                <a:lnTo>
                  <a:pt x="32" y="101"/>
                </a:lnTo>
              </a:path>
            </a:pathLst>
          </a:cu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7" name="Freeform 15"/>
          <p:cNvSpPr>
            <a:spLocks/>
          </p:cNvSpPr>
          <p:nvPr/>
        </p:nvSpPr>
        <p:spPr bwMode="auto">
          <a:xfrm>
            <a:off x="1074738" y="461963"/>
            <a:ext cx="1363662" cy="989012"/>
          </a:xfrm>
          <a:custGeom>
            <a:avLst/>
            <a:gdLst>
              <a:gd name="T0" fmla="*/ 2147483647 w 859"/>
              <a:gd name="T1" fmla="*/ 2147483647 h 623"/>
              <a:gd name="T2" fmla="*/ 2147483647 w 859"/>
              <a:gd name="T3" fmla="*/ 2147483647 h 623"/>
              <a:gd name="T4" fmla="*/ 2147483647 w 859"/>
              <a:gd name="T5" fmla="*/ 2147483647 h 623"/>
              <a:gd name="T6" fmla="*/ 2147483647 w 859"/>
              <a:gd name="T7" fmla="*/ 2147483647 h 623"/>
              <a:gd name="T8" fmla="*/ 2147483647 w 859"/>
              <a:gd name="T9" fmla="*/ 2147483647 h 623"/>
              <a:gd name="T10" fmla="*/ 2147483647 w 859"/>
              <a:gd name="T11" fmla="*/ 2147483647 h 623"/>
              <a:gd name="T12" fmla="*/ 2147483647 w 859"/>
              <a:gd name="T13" fmla="*/ 2147483647 h 623"/>
              <a:gd name="T14" fmla="*/ 2147483647 w 859"/>
              <a:gd name="T15" fmla="*/ 2147483647 h 623"/>
              <a:gd name="T16" fmla="*/ 2147483647 w 859"/>
              <a:gd name="T17" fmla="*/ 2147483647 h 623"/>
              <a:gd name="T18" fmla="*/ 2147483647 w 859"/>
              <a:gd name="T19" fmla="*/ 2147483647 h 623"/>
              <a:gd name="T20" fmla="*/ 2147483647 w 859"/>
              <a:gd name="T21" fmla="*/ 2147483647 h 623"/>
              <a:gd name="T22" fmla="*/ 2147483647 w 859"/>
              <a:gd name="T23" fmla="*/ 2147483647 h 623"/>
              <a:gd name="T24" fmla="*/ 2147483647 w 859"/>
              <a:gd name="T25" fmla="*/ 2147483647 h 623"/>
              <a:gd name="T26" fmla="*/ 2147483647 w 859"/>
              <a:gd name="T27" fmla="*/ 2147483647 h 623"/>
              <a:gd name="T28" fmla="*/ 2147483647 w 859"/>
              <a:gd name="T29" fmla="*/ 2147483647 h 623"/>
              <a:gd name="T30" fmla="*/ 2147483647 w 859"/>
              <a:gd name="T31" fmla="*/ 2147483647 h 623"/>
              <a:gd name="T32" fmla="*/ 2147483647 w 859"/>
              <a:gd name="T33" fmla="*/ 2147483647 h 623"/>
              <a:gd name="T34" fmla="*/ 2147483647 w 859"/>
              <a:gd name="T35" fmla="*/ 2147483647 h 623"/>
              <a:gd name="T36" fmla="*/ 2147483647 w 859"/>
              <a:gd name="T37" fmla="*/ 2147483647 h 623"/>
              <a:gd name="T38" fmla="*/ 2147483647 w 859"/>
              <a:gd name="T39" fmla="*/ 2147483647 h 623"/>
              <a:gd name="T40" fmla="*/ 2147483647 w 859"/>
              <a:gd name="T41" fmla="*/ 2147483647 h 623"/>
              <a:gd name="T42" fmla="*/ 2147483647 w 859"/>
              <a:gd name="T43" fmla="*/ 2147483647 h 623"/>
              <a:gd name="T44" fmla="*/ 2147483647 w 859"/>
              <a:gd name="T45" fmla="*/ 2147483647 h 623"/>
              <a:gd name="T46" fmla="*/ 2147483647 w 859"/>
              <a:gd name="T47" fmla="*/ 2147483647 h 623"/>
              <a:gd name="T48" fmla="*/ 2147483647 w 859"/>
              <a:gd name="T49" fmla="*/ 2147483647 h 623"/>
              <a:gd name="T50" fmla="*/ 2147483647 w 859"/>
              <a:gd name="T51" fmla="*/ 2147483647 h 623"/>
              <a:gd name="T52" fmla="*/ 2147483647 w 859"/>
              <a:gd name="T53" fmla="*/ 2147483647 h 623"/>
              <a:gd name="T54" fmla="*/ 2147483647 w 859"/>
              <a:gd name="T55" fmla="*/ 2147483647 h 623"/>
              <a:gd name="T56" fmla="*/ 2147483647 w 859"/>
              <a:gd name="T57" fmla="*/ 2147483647 h 623"/>
              <a:gd name="T58" fmla="*/ 2147483647 w 859"/>
              <a:gd name="T59" fmla="*/ 2147483647 h 623"/>
              <a:gd name="T60" fmla="*/ 2147483647 w 859"/>
              <a:gd name="T61" fmla="*/ 2147483647 h 623"/>
              <a:gd name="T62" fmla="*/ 2147483647 w 859"/>
              <a:gd name="T63" fmla="*/ 2147483647 h 623"/>
              <a:gd name="T64" fmla="*/ 2147483647 w 859"/>
              <a:gd name="T65" fmla="*/ 2147483647 h 623"/>
              <a:gd name="T66" fmla="*/ 2147483647 w 859"/>
              <a:gd name="T67" fmla="*/ 2147483647 h 623"/>
              <a:gd name="T68" fmla="*/ 2147483647 w 859"/>
              <a:gd name="T69" fmla="*/ 2147483647 h 623"/>
              <a:gd name="T70" fmla="*/ 2147483647 w 859"/>
              <a:gd name="T71" fmla="*/ 2147483647 h 623"/>
              <a:gd name="T72" fmla="*/ 2147483647 w 859"/>
              <a:gd name="T73" fmla="*/ 2147483647 h 623"/>
              <a:gd name="T74" fmla="*/ 2147483647 w 859"/>
              <a:gd name="T75" fmla="*/ 2147483647 h 623"/>
              <a:gd name="T76" fmla="*/ 2147483647 w 859"/>
              <a:gd name="T77" fmla="*/ 2147483647 h 623"/>
              <a:gd name="T78" fmla="*/ 2147483647 w 859"/>
              <a:gd name="T79" fmla="*/ 2147483647 h 623"/>
              <a:gd name="T80" fmla="*/ 2147483647 w 859"/>
              <a:gd name="T81" fmla="*/ 2147483647 h 623"/>
              <a:gd name="T82" fmla="*/ 2147483647 w 859"/>
              <a:gd name="T83" fmla="*/ 2147483647 h 623"/>
              <a:gd name="T84" fmla="*/ 2147483647 w 859"/>
              <a:gd name="T85" fmla="*/ 2147483647 h 623"/>
              <a:gd name="T86" fmla="*/ 2147483647 w 859"/>
              <a:gd name="T87" fmla="*/ 2147483647 h 623"/>
              <a:gd name="T88" fmla="*/ 2147483647 w 859"/>
              <a:gd name="T89" fmla="*/ 2147483647 h 623"/>
              <a:gd name="T90" fmla="*/ 2147483647 w 859"/>
              <a:gd name="T91" fmla="*/ 2147483647 h 623"/>
              <a:gd name="T92" fmla="*/ 2147483647 w 859"/>
              <a:gd name="T93" fmla="*/ 2147483647 h 623"/>
              <a:gd name="T94" fmla="*/ 2147483647 w 859"/>
              <a:gd name="T95" fmla="*/ 2147483647 h 623"/>
              <a:gd name="T96" fmla="*/ 2147483647 w 859"/>
              <a:gd name="T97" fmla="*/ 2147483647 h 623"/>
              <a:gd name="T98" fmla="*/ 2147483647 w 859"/>
              <a:gd name="T99" fmla="*/ 2147483647 h 623"/>
              <a:gd name="T100" fmla="*/ 2147483647 w 859"/>
              <a:gd name="T101" fmla="*/ 2147483647 h 62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859"/>
              <a:gd name="T154" fmla="*/ 0 h 623"/>
              <a:gd name="T155" fmla="*/ 859 w 859"/>
              <a:gd name="T156" fmla="*/ 623 h 62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859" h="623">
                <a:moveTo>
                  <a:pt x="29" y="307"/>
                </a:moveTo>
                <a:lnTo>
                  <a:pt x="30" y="305"/>
                </a:lnTo>
                <a:lnTo>
                  <a:pt x="37" y="306"/>
                </a:lnTo>
                <a:lnTo>
                  <a:pt x="47" y="304"/>
                </a:lnTo>
                <a:lnTo>
                  <a:pt x="60" y="302"/>
                </a:lnTo>
                <a:lnTo>
                  <a:pt x="76" y="300"/>
                </a:lnTo>
                <a:lnTo>
                  <a:pt x="91" y="299"/>
                </a:lnTo>
                <a:lnTo>
                  <a:pt x="110" y="296"/>
                </a:lnTo>
                <a:lnTo>
                  <a:pt x="132" y="290"/>
                </a:lnTo>
                <a:lnTo>
                  <a:pt x="149" y="286"/>
                </a:lnTo>
                <a:lnTo>
                  <a:pt x="168" y="281"/>
                </a:lnTo>
                <a:lnTo>
                  <a:pt x="186" y="278"/>
                </a:lnTo>
                <a:lnTo>
                  <a:pt x="200" y="272"/>
                </a:lnTo>
                <a:lnTo>
                  <a:pt x="215" y="268"/>
                </a:lnTo>
                <a:lnTo>
                  <a:pt x="224" y="261"/>
                </a:lnTo>
                <a:lnTo>
                  <a:pt x="229" y="258"/>
                </a:lnTo>
                <a:lnTo>
                  <a:pt x="232" y="251"/>
                </a:lnTo>
                <a:lnTo>
                  <a:pt x="232" y="248"/>
                </a:lnTo>
                <a:lnTo>
                  <a:pt x="235" y="243"/>
                </a:lnTo>
                <a:lnTo>
                  <a:pt x="242" y="234"/>
                </a:lnTo>
                <a:lnTo>
                  <a:pt x="247" y="223"/>
                </a:lnTo>
                <a:lnTo>
                  <a:pt x="256" y="208"/>
                </a:lnTo>
                <a:lnTo>
                  <a:pt x="265" y="192"/>
                </a:lnTo>
                <a:lnTo>
                  <a:pt x="274" y="177"/>
                </a:lnTo>
                <a:lnTo>
                  <a:pt x="285" y="161"/>
                </a:lnTo>
                <a:lnTo>
                  <a:pt x="296" y="143"/>
                </a:lnTo>
                <a:lnTo>
                  <a:pt x="305" y="127"/>
                </a:lnTo>
                <a:lnTo>
                  <a:pt x="315" y="110"/>
                </a:lnTo>
                <a:lnTo>
                  <a:pt x="325" y="97"/>
                </a:lnTo>
                <a:lnTo>
                  <a:pt x="332" y="84"/>
                </a:lnTo>
                <a:lnTo>
                  <a:pt x="341" y="74"/>
                </a:lnTo>
                <a:lnTo>
                  <a:pt x="345" y="68"/>
                </a:lnTo>
                <a:lnTo>
                  <a:pt x="348" y="65"/>
                </a:lnTo>
                <a:lnTo>
                  <a:pt x="349" y="64"/>
                </a:lnTo>
                <a:lnTo>
                  <a:pt x="355" y="60"/>
                </a:lnTo>
                <a:lnTo>
                  <a:pt x="361" y="54"/>
                </a:lnTo>
                <a:lnTo>
                  <a:pt x="371" y="47"/>
                </a:lnTo>
                <a:lnTo>
                  <a:pt x="380" y="39"/>
                </a:lnTo>
                <a:lnTo>
                  <a:pt x="393" y="32"/>
                </a:lnTo>
                <a:lnTo>
                  <a:pt x="408" y="24"/>
                </a:lnTo>
                <a:lnTo>
                  <a:pt x="425" y="15"/>
                </a:lnTo>
                <a:lnTo>
                  <a:pt x="442" y="9"/>
                </a:lnTo>
                <a:lnTo>
                  <a:pt x="460" y="3"/>
                </a:lnTo>
                <a:lnTo>
                  <a:pt x="482" y="2"/>
                </a:lnTo>
                <a:lnTo>
                  <a:pt x="502" y="0"/>
                </a:lnTo>
                <a:lnTo>
                  <a:pt x="526" y="2"/>
                </a:lnTo>
                <a:lnTo>
                  <a:pt x="549" y="6"/>
                </a:lnTo>
                <a:lnTo>
                  <a:pt x="573" y="14"/>
                </a:lnTo>
                <a:lnTo>
                  <a:pt x="597" y="29"/>
                </a:lnTo>
                <a:lnTo>
                  <a:pt x="599" y="30"/>
                </a:lnTo>
                <a:lnTo>
                  <a:pt x="600" y="32"/>
                </a:lnTo>
                <a:lnTo>
                  <a:pt x="605" y="37"/>
                </a:lnTo>
                <a:lnTo>
                  <a:pt x="609" y="43"/>
                </a:lnTo>
                <a:lnTo>
                  <a:pt x="615" y="50"/>
                </a:lnTo>
                <a:lnTo>
                  <a:pt x="621" y="60"/>
                </a:lnTo>
                <a:lnTo>
                  <a:pt x="627" y="67"/>
                </a:lnTo>
                <a:lnTo>
                  <a:pt x="634" y="79"/>
                </a:lnTo>
                <a:lnTo>
                  <a:pt x="642" y="91"/>
                </a:lnTo>
                <a:lnTo>
                  <a:pt x="647" y="103"/>
                </a:lnTo>
                <a:lnTo>
                  <a:pt x="657" y="114"/>
                </a:lnTo>
                <a:lnTo>
                  <a:pt x="663" y="128"/>
                </a:lnTo>
                <a:lnTo>
                  <a:pt x="667" y="142"/>
                </a:lnTo>
                <a:lnTo>
                  <a:pt x="671" y="154"/>
                </a:lnTo>
                <a:lnTo>
                  <a:pt x="676" y="167"/>
                </a:lnTo>
                <a:lnTo>
                  <a:pt x="677" y="180"/>
                </a:lnTo>
                <a:lnTo>
                  <a:pt x="678" y="182"/>
                </a:lnTo>
                <a:lnTo>
                  <a:pt x="678" y="185"/>
                </a:lnTo>
                <a:lnTo>
                  <a:pt x="678" y="190"/>
                </a:lnTo>
                <a:lnTo>
                  <a:pt x="680" y="193"/>
                </a:lnTo>
                <a:lnTo>
                  <a:pt x="683" y="200"/>
                </a:lnTo>
                <a:lnTo>
                  <a:pt x="686" y="207"/>
                </a:lnTo>
                <a:lnTo>
                  <a:pt x="688" y="214"/>
                </a:lnTo>
                <a:lnTo>
                  <a:pt x="692" y="223"/>
                </a:lnTo>
                <a:lnTo>
                  <a:pt x="698" y="231"/>
                </a:lnTo>
                <a:lnTo>
                  <a:pt x="705" y="239"/>
                </a:lnTo>
                <a:lnTo>
                  <a:pt x="711" y="248"/>
                </a:lnTo>
                <a:lnTo>
                  <a:pt x="720" y="256"/>
                </a:lnTo>
                <a:lnTo>
                  <a:pt x="729" y="263"/>
                </a:lnTo>
                <a:lnTo>
                  <a:pt x="742" y="268"/>
                </a:lnTo>
                <a:lnTo>
                  <a:pt x="753" y="275"/>
                </a:lnTo>
                <a:lnTo>
                  <a:pt x="769" y="278"/>
                </a:lnTo>
                <a:lnTo>
                  <a:pt x="770" y="277"/>
                </a:lnTo>
                <a:lnTo>
                  <a:pt x="777" y="280"/>
                </a:lnTo>
                <a:lnTo>
                  <a:pt x="785" y="282"/>
                </a:lnTo>
                <a:lnTo>
                  <a:pt x="795" y="285"/>
                </a:lnTo>
                <a:lnTo>
                  <a:pt x="805" y="288"/>
                </a:lnTo>
                <a:lnTo>
                  <a:pt x="815" y="289"/>
                </a:lnTo>
                <a:lnTo>
                  <a:pt x="826" y="291"/>
                </a:lnTo>
                <a:lnTo>
                  <a:pt x="832" y="291"/>
                </a:lnTo>
                <a:lnTo>
                  <a:pt x="835" y="294"/>
                </a:lnTo>
                <a:lnTo>
                  <a:pt x="840" y="299"/>
                </a:lnTo>
                <a:lnTo>
                  <a:pt x="848" y="306"/>
                </a:lnTo>
                <a:lnTo>
                  <a:pt x="856" y="317"/>
                </a:lnTo>
                <a:lnTo>
                  <a:pt x="857" y="323"/>
                </a:lnTo>
                <a:lnTo>
                  <a:pt x="858" y="332"/>
                </a:lnTo>
                <a:lnTo>
                  <a:pt x="850" y="337"/>
                </a:lnTo>
                <a:lnTo>
                  <a:pt x="832" y="336"/>
                </a:lnTo>
                <a:lnTo>
                  <a:pt x="831" y="336"/>
                </a:lnTo>
                <a:lnTo>
                  <a:pt x="826" y="334"/>
                </a:lnTo>
                <a:lnTo>
                  <a:pt x="822" y="333"/>
                </a:lnTo>
                <a:lnTo>
                  <a:pt x="818" y="331"/>
                </a:lnTo>
                <a:lnTo>
                  <a:pt x="810" y="331"/>
                </a:lnTo>
                <a:lnTo>
                  <a:pt x="805" y="328"/>
                </a:lnTo>
                <a:lnTo>
                  <a:pt x="796" y="325"/>
                </a:lnTo>
                <a:lnTo>
                  <a:pt x="788" y="323"/>
                </a:lnTo>
                <a:lnTo>
                  <a:pt x="781" y="322"/>
                </a:lnTo>
                <a:lnTo>
                  <a:pt x="770" y="319"/>
                </a:lnTo>
                <a:lnTo>
                  <a:pt x="762" y="317"/>
                </a:lnTo>
                <a:lnTo>
                  <a:pt x="753" y="313"/>
                </a:lnTo>
                <a:lnTo>
                  <a:pt x="744" y="311"/>
                </a:lnTo>
                <a:lnTo>
                  <a:pt x="734" y="308"/>
                </a:lnTo>
                <a:lnTo>
                  <a:pt x="727" y="306"/>
                </a:lnTo>
                <a:lnTo>
                  <a:pt x="726" y="303"/>
                </a:lnTo>
                <a:lnTo>
                  <a:pt x="720" y="304"/>
                </a:lnTo>
                <a:lnTo>
                  <a:pt x="716" y="302"/>
                </a:lnTo>
                <a:lnTo>
                  <a:pt x="709" y="303"/>
                </a:lnTo>
                <a:lnTo>
                  <a:pt x="702" y="306"/>
                </a:lnTo>
                <a:lnTo>
                  <a:pt x="695" y="310"/>
                </a:lnTo>
                <a:lnTo>
                  <a:pt x="685" y="317"/>
                </a:lnTo>
                <a:lnTo>
                  <a:pt x="676" y="326"/>
                </a:lnTo>
                <a:lnTo>
                  <a:pt x="674" y="329"/>
                </a:lnTo>
                <a:lnTo>
                  <a:pt x="672" y="338"/>
                </a:lnTo>
                <a:lnTo>
                  <a:pt x="668" y="350"/>
                </a:lnTo>
                <a:lnTo>
                  <a:pt x="663" y="365"/>
                </a:lnTo>
                <a:lnTo>
                  <a:pt x="660" y="387"/>
                </a:lnTo>
                <a:lnTo>
                  <a:pt x="651" y="408"/>
                </a:lnTo>
                <a:lnTo>
                  <a:pt x="644" y="432"/>
                </a:lnTo>
                <a:lnTo>
                  <a:pt x="637" y="457"/>
                </a:lnTo>
                <a:lnTo>
                  <a:pt x="628" y="483"/>
                </a:lnTo>
                <a:lnTo>
                  <a:pt x="620" y="509"/>
                </a:lnTo>
                <a:lnTo>
                  <a:pt x="612" y="533"/>
                </a:lnTo>
                <a:lnTo>
                  <a:pt x="605" y="555"/>
                </a:lnTo>
                <a:lnTo>
                  <a:pt x="595" y="574"/>
                </a:lnTo>
                <a:lnTo>
                  <a:pt x="588" y="591"/>
                </a:lnTo>
                <a:lnTo>
                  <a:pt x="580" y="603"/>
                </a:lnTo>
                <a:lnTo>
                  <a:pt x="573" y="611"/>
                </a:lnTo>
                <a:lnTo>
                  <a:pt x="573" y="613"/>
                </a:lnTo>
                <a:lnTo>
                  <a:pt x="573" y="615"/>
                </a:lnTo>
                <a:lnTo>
                  <a:pt x="570" y="620"/>
                </a:lnTo>
                <a:lnTo>
                  <a:pt x="566" y="620"/>
                </a:lnTo>
                <a:lnTo>
                  <a:pt x="563" y="622"/>
                </a:lnTo>
                <a:lnTo>
                  <a:pt x="561" y="620"/>
                </a:lnTo>
                <a:lnTo>
                  <a:pt x="558" y="616"/>
                </a:lnTo>
                <a:lnTo>
                  <a:pt x="558" y="606"/>
                </a:lnTo>
                <a:lnTo>
                  <a:pt x="558" y="598"/>
                </a:lnTo>
                <a:lnTo>
                  <a:pt x="553" y="580"/>
                </a:lnTo>
                <a:lnTo>
                  <a:pt x="546" y="555"/>
                </a:lnTo>
                <a:lnTo>
                  <a:pt x="537" y="523"/>
                </a:lnTo>
                <a:lnTo>
                  <a:pt x="527" y="493"/>
                </a:lnTo>
                <a:lnTo>
                  <a:pt x="519" y="465"/>
                </a:lnTo>
                <a:lnTo>
                  <a:pt x="509" y="445"/>
                </a:lnTo>
                <a:lnTo>
                  <a:pt x="503" y="434"/>
                </a:lnTo>
                <a:lnTo>
                  <a:pt x="502" y="434"/>
                </a:lnTo>
                <a:lnTo>
                  <a:pt x="501" y="433"/>
                </a:lnTo>
                <a:lnTo>
                  <a:pt x="497" y="433"/>
                </a:lnTo>
                <a:lnTo>
                  <a:pt x="493" y="433"/>
                </a:lnTo>
                <a:lnTo>
                  <a:pt x="490" y="433"/>
                </a:lnTo>
                <a:lnTo>
                  <a:pt x="486" y="433"/>
                </a:lnTo>
                <a:lnTo>
                  <a:pt x="482" y="433"/>
                </a:lnTo>
                <a:lnTo>
                  <a:pt x="476" y="434"/>
                </a:lnTo>
                <a:lnTo>
                  <a:pt x="471" y="433"/>
                </a:lnTo>
                <a:lnTo>
                  <a:pt x="463" y="432"/>
                </a:lnTo>
                <a:lnTo>
                  <a:pt x="458" y="429"/>
                </a:lnTo>
                <a:lnTo>
                  <a:pt x="451" y="429"/>
                </a:lnTo>
                <a:lnTo>
                  <a:pt x="444" y="429"/>
                </a:lnTo>
                <a:lnTo>
                  <a:pt x="436" y="426"/>
                </a:lnTo>
                <a:lnTo>
                  <a:pt x="427" y="425"/>
                </a:lnTo>
                <a:lnTo>
                  <a:pt x="425" y="423"/>
                </a:lnTo>
                <a:lnTo>
                  <a:pt x="419" y="419"/>
                </a:lnTo>
                <a:lnTo>
                  <a:pt x="412" y="412"/>
                </a:lnTo>
                <a:lnTo>
                  <a:pt x="407" y="409"/>
                </a:lnTo>
                <a:lnTo>
                  <a:pt x="396" y="404"/>
                </a:lnTo>
                <a:lnTo>
                  <a:pt x="390" y="396"/>
                </a:lnTo>
                <a:lnTo>
                  <a:pt x="380" y="390"/>
                </a:lnTo>
                <a:lnTo>
                  <a:pt x="371" y="384"/>
                </a:lnTo>
                <a:lnTo>
                  <a:pt x="362" y="377"/>
                </a:lnTo>
                <a:lnTo>
                  <a:pt x="353" y="371"/>
                </a:lnTo>
                <a:lnTo>
                  <a:pt x="345" y="365"/>
                </a:lnTo>
                <a:lnTo>
                  <a:pt x="339" y="361"/>
                </a:lnTo>
                <a:lnTo>
                  <a:pt x="332" y="357"/>
                </a:lnTo>
                <a:lnTo>
                  <a:pt x="328" y="354"/>
                </a:lnTo>
                <a:lnTo>
                  <a:pt x="323" y="353"/>
                </a:lnTo>
                <a:lnTo>
                  <a:pt x="322" y="353"/>
                </a:lnTo>
                <a:lnTo>
                  <a:pt x="318" y="352"/>
                </a:lnTo>
                <a:lnTo>
                  <a:pt x="313" y="350"/>
                </a:lnTo>
                <a:lnTo>
                  <a:pt x="307" y="348"/>
                </a:lnTo>
                <a:lnTo>
                  <a:pt x="299" y="346"/>
                </a:lnTo>
                <a:lnTo>
                  <a:pt x="290" y="344"/>
                </a:lnTo>
                <a:lnTo>
                  <a:pt x="282" y="341"/>
                </a:lnTo>
                <a:lnTo>
                  <a:pt x="269" y="340"/>
                </a:lnTo>
                <a:lnTo>
                  <a:pt x="260" y="339"/>
                </a:lnTo>
                <a:lnTo>
                  <a:pt x="246" y="337"/>
                </a:lnTo>
                <a:lnTo>
                  <a:pt x="235" y="337"/>
                </a:lnTo>
                <a:lnTo>
                  <a:pt x="221" y="337"/>
                </a:lnTo>
                <a:lnTo>
                  <a:pt x="209" y="337"/>
                </a:lnTo>
                <a:lnTo>
                  <a:pt x="196" y="337"/>
                </a:lnTo>
                <a:lnTo>
                  <a:pt x="180" y="338"/>
                </a:lnTo>
                <a:lnTo>
                  <a:pt x="30" y="359"/>
                </a:lnTo>
                <a:lnTo>
                  <a:pt x="26" y="360"/>
                </a:lnTo>
                <a:lnTo>
                  <a:pt x="20" y="358"/>
                </a:lnTo>
                <a:lnTo>
                  <a:pt x="14" y="357"/>
                </a:lnTo>
                <a:lnTo>
                  <a:pt x="4" y="353"/>
                </a:lnTo>
                <a:lnTo>
                  <a:pt x="0" y="345"/>
                </a:lnTo>
                <a:lnTo>
                  <a:pt x="2" y="338"/>
                </a:lnTo>
                <a:lnTo>
                  <a:pt x="11" y="323"/>
                </a:lnTo>
                <a:lnTo>
                  <a:pt x="29" y="307"/>
                </a:lnTo>
              </a:path>
            </a:pathLst>
          </a:custGeom>
          <a:gradFill rotWithShape="0">
            <a:gsLst>
              <a:gs pos="0">
                <a:srgbClr val="FE9B03"/>
              </a:gs>
              <a:gs pos="100000">
                <a:srgbClr val="985D0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48" name="Freeform 16"/>
          <p:cNvSpPr>
            <a:spLocks/>
          </p:cNvSpPr>
          <p:nvPr/>
        </p:nvSpPr>
        <p:spPr bwMode="auto">
          <a:xfrm>
            <a:off x="581025" y="930275"/>
            <a:ext cx="2171700" cy="1069975"/>
          </a:xfrm>
          <a:custGeom>
            <a:avLst/>
            <a:gdLst>
              <a:gd name="T0" fmla="*/ 2147483647 w 1368"/>
              <a:gd name="T1" fmla="*/ 2147483647 h 674"/>
              <a:gd name="T2" fmla="*/ 2147483647 w 1368"/>
              <a:gd name="T3" fmla="*/ 2147483647 h 674"/>
              <a:gd name="T4" fmla="*/ 2147483647 w 1368"/>
              <a:gd name="T5" fmla="*/ 2147483647 h 674"/>
              <a:gd name="T6" fmla="*/ 2147483647 w 1368"/>
              <a:gd name="T7" fmla="*/ 2147483647 h 674"/>
              <a:gd name="T8" fmla="*/ 2147483647 w 1368"/>
              <a:gd name="T9" fmla="*/ 2147483647 h 674"/>
              <a:gd name="T10" fmla="*/ 2147483647 w 1368"/>
              <a:gd name="T11" fmla="*/ 2147483647 h 674"/>
              <a:gd name="T12" fmla="*/ 2147483647 w 1368"/>
              <a:gd name="T13" fmla="*/ 2147483647 h 674"/>
              <a:gd name="T14" fmla="*/ 2147483647 w 1368"/>
              <a:gd name="T15" fmla="*/ 2147483647 h 674"/>
              <a:gd name="T16" fmla="*/ 2147483647 w 1368"/>
              <a:gd name="T17" fmla="*/ 2147483647 h 674"/>
              <a:gd name="T18" fmla="*/ 2147483647 w 1368"/>
              <a:gd name="T19" fmla="*/ 2147483647 h 674"/>
              <a:gd name="T20" fmla="*/ 2147483647 w 1368"/>
              <a:gd name="T21" fmla="*/ 2147483647 h 674"/>
              <a:gd name="T22" fmla="*/ 2147483647 w 1368"/>
              <a:gd name="T23" fmla="*/ 2147483647 h 674"/>
              <a:gd name="T24" fmla="*/ 2147483647 w 1368"/>
              <a:gd name="T25" fmla="*/ 2147483647 h 674"/>
              <a:gd name="T26" fmla="*/ 2147483647 w 1368"/>
              <a:gd name="T27" fmla="*/ 2147483647 h 674"/>
              <a:gd name="T28" fmla="*/ 2147483647 w 1368"/>
              <a:gd name="T29" fmla="*/ 2147483647 h 674"/>
              <a:gd name="T30" fmla="*/ 2147483647 w 1368"/>
              <a:gd name="T31" fmla="*/ 2147483647 h 674"/>
              <a:gd name="T32" fmla="*/ 2147483647 w 1368"/>
              <a:gd name="T33" fmla="*/ 2147483647 h 674"/>
              <a:gd name="T34" fmla="*/ 2147483647 w 1368"/>
              <a:gd name="T35" fmla="*/ 2147483647 h 674"/>
              <a:gd name="T36" fmla="*/ 2147483647 w 1368"/>
              <a:gd name="T37" fmla="*/ 2147483647 h 674"/>
              <a:gd name="T38" fmla="*/ 2147483647 w 1368"/>
              <a:gd name="T39" fmla="*/ 2147483647 h 674"/>
              <a:gd name="T40" fmla="*/ 2147483647 w 1368"/>
              <a:gd name="T41" fmla="*/ 2147483647 h 674"/>
              <a:gd name="T42" fmla="*/ 2147483647 w 1368"/>
              <a:gd name="T43" fmla="*/ 2147483647 h 674"/>
              <a:gd name="T44" fmla="*/ 2147483647 w 1368"/>
              <a:gd name="T45" fmla="*/ 2147483647 h 674"/>
              <a:gd name="T46" fmla="*/ 2147483647 w 1368"/>
              <a:gd name="T47" fmla="*/ 2147483647 h 674"/>
              <a:gd name="T48" fmla="*/ 2147483647 w 1368"/>
              <a:gd name="T49" fmla="*/ 2147483647 h 674"/>
              <a:gd name="T50" fmla="*/ 2147483647 w 1368"/>
              <a:gd name="T51" fmla="*/ 2147483647 h 674"/>
              <a:gd name="T52" fmla="*/ 2147483647 w 1368"/>
              <a:gd name="T53" fmla="*/ 2147483647 h 674"/>
              <a:gd name="T54" fmla="*/ 2147483647 w 1368"/>
              <a:gd name="T55" fmla="*/ 2147483647 h 674"/>
              <a:gd name="T56" fmla="*/ 2147483647 w 1368"/>
              <a:gd name="T57" fmla="*/ 2147483647 h 674"/>
              <a:gd name="T58" fmla="*/ 2147483647 w 1368"/>
              <a:gd name="T59" fmla="*/ 2147483647 h 674"/>
              <a:gd name="T60" fmla="*/ 2147483647 w 1368"/>
              <a:gd name="T61" fmla="*/ 2147483647 h 674"/>
              <a:gd name="T62" fmla="*/ 2147483647 w 1368"/>
              <a:gd name="T63" fmla="*/ 2147483647 h 674"/>
              <a:gd name="T64" fmla="*/ 2147483647 w 1368"/>
              <a:gd name="T65" fmla="*/ 2147483647 h 674"/>
              <a:gd name="T66" fmla="*/ 2147483647 w 1368"/>
              <a:gd name="T67" fmla="*/ 2147483647 h 674"/>
              <a:gd name="T68" fmla="*/ 2147483647 w 1368"/>
              <a:gd name="T69" fmla="*/ 2147483647 h 674"/>
              <a:gd name="T70" fmla="*/ 2147483647 w 1368"/>
              <a:gd name="T71" fmla="*/ 2147483647 h 674"/>
              <a:gd name="T72" fmla="*/ 2147483647 w 1368"/>
              <a:gd name="T73" fmla="*/ 2147483647 h 674"/>
              <a:gd name="T74" fmla="*/ 2147483647 w 1368"/>
              <a:gd name="T75" fmla="*/ 2147483647 h 674"/>
              <a:gd name="T76" fmla="*/ 2147483647 w 1368"/>
              <a:gd name="T77" fmla="*/ 2147483647 h 674"/>
              <a:gd name="T78" fmla="*/ 2147483647 w 1368"/>
              <a:gd name="T79" fmla="*/ 2147483647 h 674"/>
              <a:gd name="T80" fmla="*/ 2147483647 w 1368"/>
              <a:gd name="T81" fmla="*/ 2147483647 h 674"/>
              <a:gd name="T82" fmla="*/ 2147483647 w 1368"/>
              <a:gd name="T83" fmla="*/ 2147483647 h 674"/>
              <a:gd name="T84" fmla="*/ 2147483647 w 1368"/>
              <a:gd name="T85" fmla="*/ 2147483647 h 674"/>
              <a:gd name="T86" fmla="*/ 2147483647 w 1368"/>
              <a:gd name="T87" fmla="*/ 2147483647 h 674"/>
              <a:gd name="T88" fmla="*/ 2147483647 w 1368"/>
              <a:gd name="T89" fmla="*/ 2147483647 h 674"/>
              <a:gd name="T90" fmla="*/ 2147483647 w 1368"/>
              <a:gd name="T91" fmla="*/ 2147483647 h 674"/>
              <a:gd name="T92" fmla="*/ 2147483647 w 1368"/>
              <a:gd name="T93" fmla="*/ 2147483647 h 674"/>
              <a:gd name="T94" fmla="*/ 2147483647 w 1368"/>
              <a:gd name="T95" fmla="*/ 2147483647 h 674"/>
              <a:gd name="T96" fmla="*/ 2147483647 w 1368"/>
              <a:gd name="T97" fmla="*/ 2147483647 h 674"/>
              <a:gd name="T98" fmla="*/ 2147483647 w 1368"/>
              <a:gd name="T99" fmla="*/ 2147483647 h 674"/>
              <a:gd name="T100" fmla="*/ 2147483647 w 1368"/>
              <a:gd name="T101" fmla="*/ 2147483647 h 674"/>
              <a:gd name="T102" fmla="*/ 2147483647 w 1368"/>
              <a:gd name="T103" fmla="*/ 2147483647 h 674"/>
              <a:gd name="T104" fmla="*/ 2147483647 w 1368"/>
              <a:gd name="T105" fmla="*/ 2147483647 h 674"/>
              <a:gd name="T106" fmla="*/ 2147483647 w 1368"/>
              <a:gd name="T107" fmla="*/ 2147483647 h 674"/>
              <a:gd name="T108" fmla="*/ 2147483647 w 1368"/>
              <a:gd name="T109" fmla="*/ 2147483647 h 674"/>
              <a:gd name="T110" fmla="*/ 2147483647 w 1368"/>
              <a:gd name="T111" fmla="*/ 2147483647 h 674"/>
              <a:gd name="T112" fmla="*/ 2147483647 w 1368"/>
              <a:gd name="T113" fmla="*/ 2147483647 h 674"/>
              <a:gd name="T114" fmla="*/ 2147483647 w 1368"/>
              <a:gd name="T115" fmla="*/ 2147483647 h 674"/>
              <a:gd name="T116" fmla="*/ 2147483647 w 1368"/>
              <a:gd name="T117" fmla="*/ 2147483647 h 674"/>
              <a:gd name="T118" fmla="*/ 2147483647 w 1368"/>
              <a:gd name="T119" fmla="*/ 2147483647 h 674"/>
              <a:gd name="T120" fmla="*/ 2147483647 w 1368"/>
              <a:gd name="T121" fmla="*/ 2147483647 h 674"/>
              <a:gd name="T122" fmla="*/ 2147483647 w 1368"/>
              <a:gd name="T123" fmla="*/ 2147483647 h 67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368"/>
              <a:gd name="T187" fmla="*/ 0 h 674"/>
              <a:gd name="T188" fmla="*/ 1368 w 1368"/>
              <a:gd name="T189" fmla="*/ 674 h 67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368" h="674">
                <a:moveTo>
                  <a:pt x="1361" y="2"/>
                </a:moveTo>
                <a:lnTo>
                  <a:pt x="1196" y="0"/>
                </a:lnTo>
                <a:lnTo>
                  <a:pt x="1361" y="2"/>
                </a:lnTo>
                <a:lnTo>
                  <a:pt x="1367" y="673"/>
                </a:lnTo>
                <a:lnTo>
                  <a:pt x="0" y="672"/>
                </a:lnTo>
                <a:lnTo>
                  <a:pt x="2" y="3"/>
                </a:lnTo>
                <a:lnTo>
                  <a:pt x="15" y="2"/>
                </a:lnTo>
                <a:lnTo>
                  <a:pt x="27" y="2"/>
                </a:lnTo>
                <a:lnTo>
                  <a:pt x="41" y="2"/>
                </a:lnTo>
                <a:lnTo>
                  <a:pt x="54" y="2"/>
                </a:lnTo>
                <a:lnTo>
                  <a:pt x="66" y="0"/>
                </a:lnTo>
                <a:lnTo>
                  <a:pt x="79" y="0"/>
                </a:lnTo>
                <a:lnTo>
                  <a:pt x="91" y="1"/>
                </a:lnTo>
                <a:lnTo>
                  <a:pt x="103" y="0"/>
                </a:lnTo>
                <a:lnTo>
                  <a:pt x="116" y="1"/>
                </a:lnTo>
                <a:lnTo>
                  <a:pt x="128" y="0"/>
                </a:lnTo>
                <a:lnTo>
                  <a:pt x="139" y="1"/>
                </a:lnTo>
                <a:lnTo>
                  <a:pt x="151" y="1"/>
                </a:lnTo>
                <a:lnTo>
                  <a:pt x="163" y="0"/>
                </a:lnTo>
                <a:lnTo>
                  <a:pt x="173" y="0"/>
                </a:lnTo>
                <a:lnTo>
                  <a:pt x="183" y="1"/>
                </a:lnTo>
                <a:lnTo>
                  <a:pt x="195" y="2"/>
                </a:lnTo>
                <a:lnTo>
                  <a:pt x="205" y="2"/>
                </a:lnTo>
                <a:lnTo>
                  <a:pt x="214" y="2"/>
                </a:lnTo>
                <a:lnTo>
                  <a:pt x="224" y="2"/>
                </a:lnTo>
                <a:lnTo>
                  <a:pt x="231" y="2"/>
                </a:lnTo>
                <a:lnTo>
                  <a:pt x="239" y="2"/>
                </a:lnTo>
                <a:lnTo>
                  <a:pt x="248" y="3"/>
                </a:lnTo>
                <a:lnTo>
                  <a:pt x="254" y="2"/>
                </a:lnTo>
                <a:lnTo>
                  <a:pt x="260" y="2"/>
                </a:lnTo>
                <a:lnTo>
                  <a:pt x="266" y="2"/>
                </a:lnTo>
                <a:lnTo>
                  <a:pt x="271" y="2"/>
                </a:lnTo>
                <a:lnTo>
                  <a:pt x="274" y="2"/>
                </a:lnTo>
                <a:lnTo>
                  <a:pt x="279" y="2"/>
                </a:lnTo>
                <a:lnTo>
                  <a:pt x="282" y="2"/>
                </a:lnTo>
                <a:lnTo>
                  <a:pt x="284" y="2"/>
                </a:lnTo>
                <a:lnTo>
                  <a:pt x="261" y="6"/>
                </a:lnTo>
                <a:lnTo>
                  <a:pt x="256" y="8"/>
                </a:lnTo>
                <a:lnTo>
                  <a:pt x="251" y="7"/>
                </a:lnTo>
                <a:lnTo>
                  <a:pt x="248" y="8"/>
                </a:lnTo>
                <a:lnTo>
                  <a:pt x="244" y="9"/>
                </a:lnTo>
                <a:lnTo>
                  <a:pt x="241" y="9"/>
                </a:lnTo>
                <a:lnTo>
                  <a:pt x="241" y="11"/>
                </a:lnTo>
                <a:lnTo>
                  <a:pt x="238" y="12"/>
                </a:lnTo>
                <a:lnTo>
                  <a:pt x="240" y="15"/>
                </a:lnTo>
                <a:lnTo>
                  <a:pt x="239" y="19"/>
                </a:lnTo>
                <a:lnTo>
                  <a:pt x="234" y="19"/>
                </a:lnTo>
                <a:lnTo>
                  <a:pt x="233" y="19"/>
                </a:lnTo>
                <a:lnTo>
                  <a:pt x="234" y="19"/>
                </a:lnTo>
                <a:lnTo>
                  <a:pt x="235" y="19"/>
                </a:lnTo>
                <a:lnTo>
                  <a:pt x="234" y="19"/>
                </a:lnTo>
                <a:lnTo>
                  <a:pt x="231" y="19"/>
                </a:lnTo>
                <a:lnTo>
                  <a:pt x="228" y="19"/>
                </a:lnTo>
                <a:lnTo>
                  <a:pt x="224" y="19"/>
                </a:lnTo>
                <a:lnTo>
                  <a:pt x="219" y="19"/>
                </a:lnTo>
                <a:lnTo>
                  <a:pt x="211" y="21"/>
                </a:lnTo>
                <a:lnTo>
                  <a:pt x="203" y="24"/>
                </a:lnTo>
                <a:lnTo>
                  <a:pt x="190" y="25"/>
                </a:lnTo>
                <a:lnTo>
                  <a:pt x="177" y="27"/>
                </a:lnTo>
                <a:lnTo>
                  <a:pt x="166" y="27"/>
                </a:lnTo>
                <a:lnTo>
                  <a:pt x="155" y="30"/>
                </a:lnTo>
                <a:lnTo>
                  <a:pt x="148" y="30"/>
                </a:lnTo>
                <a:lnTo>
                  <a:pt x="145" y="33"/>
                </a:lnTo>
                <a:lnTo>
                  <a:pt x="142" y="36"/>
                </a:lnTo>
                <a:lnTo>
                  <a:pt x="141" y="37"/>
                </a:lnTo>
                <a:lnTo>
                  <a:pt x="145" y="38"/>
                </a:lnTo>
                <a:lnTo>
                  <a:pt x="146" y="40"/>
                </a:lnTo>
                <a:lnTo>
                  <a:pt x="149" y="41"/>
                </a:lnTo>
                <a:lnTo>
                  <a:pt x="153" y="41"/>
                </a:lnTo>
                <a:lnTo>
                  <a:pt x="159" y="43"/>
                </a:lnTo>
                <a:lnTo>
                  <a:pt x="163" y="45"/>
                </a:lnTo>
                <a:lnTo>
                  <a:pt x="165" y="44"/>
                </a:lnTo>
                <a:lnTo>
                  <a:pt x="168" y="45"/>
                </a:lnTo>
                <a:lnTo>
                  <a:pt x="172" y="45"/>
                </a:lnTo>
                <a:lnTo>
                  <a:pt x="173" y="45"/>
                </a:lnTo>
                <a:lnTo>
                  <a:pt x="231" y="50"/>
                </a:lnTo>
                <a:lnTo>
                  <a:pt x="220" y="55"/>
                </a:lnTo>
                <a:lnTo>
                  <a:pt x="217" y="59"/>
                </a:lnTo>
                <a:lnTo>
                  <a:pt x="219" y="60"/>
                </a:lnTo>
                <a:lnTo>
                  <a:pt x="223" y="59"/>
                </a:lnTo>
                <a:lnTo>
                  <a:pt x="231" y="60"/>
                </a:lnTo>
                <a:lnTo>
                  <a:pt x="237" y="58"/>
                </a:lnTo>
                <a:lnTo>
                  <a:pt x="241" y="56"/>
                </a:lnTo>
                <a:lnTo>
                  <a:pt x="244" y="57"/>
                </a:lnTo>
                <a:lnTo>
                  <a:pt x="250" y="56"/>
                </a:lnTo>
                <a:lnTo>
                  <a:pt x="251" y="60"/>
                </a:lnTo>
                <a:lnTo>
                  <a:pt x="255" y="62"/>
                </a:lnTo>
                <a:lnTo>
                  <a:pt x="258" y="63"/>
                </a:lnTo>
                <a:lnTo>
                  <a:pt x="260" y="64"/>
                </a:lnTo>
                <a:lnTo>
                  <a:pt x="261" y="63"/>
                </a:lnTo>
                <a:lnTo>
                  <a:pt x="263" y="65"/>
                </a:lnTo>
                <a:lnTo>
                  <a:pt x="265" y="68"/>
                </a:lnTo>
                <a:lnTo>
                  <a:pt x="267" y="69"/>
                </a:lnTo>
                <a:lnTo>
                  <a:pt x="270" y="70"/>
                </a:lnTo>
                <a:lnTo>
                  <a:pt x="272" y="72"/>
                </a:lnTo>
                <a:lnTo>
                  <a:pt x="275" y="72"/>
                </a:lnTo>
                <a:lnTo>
                  <a:pt x="279" y="73"/>
                </a:lnTo>
                <a:lnTo>
                  <a:pt x="280" y="71"/>
                </a:lnTo>
                <a:lnTo>
                  <a:pt x="282" y="71"/>
                </a:lnTo>
                <a:lnTo>
                  <a:pt x="286" y="73"/>
                </a:lnTo>
                <a:lnTo>
                  <a:pt x="290" y="74"/>
                </a:lnTo>
                <a:lnTo>
                  <a:pt x="290" y="76"/>
                </a:lnTo>
                <a:lnTo>
                  <a:pt x="293" y="79"/>
                </a:lnTo>
                <a:lnTo>
                  <a:pt x="292" y="81"/>
                </a:lnTo>
                <a:lnTo>
                  <a:pt x="291" y="82"/>
                </a:lnTo>
                <a:lnTo>
                  <a:pt x="291" y="84"/>
                </a:lnTo>
                <a:lnTo>
                  <a:pt x="282" y="94"/>
                </a:lnTo>
                <a:lnTo>
                  <a:pt x="279" y="97"/>
                </a:lnTo>
                <a:lnTo>
                  <a:pt x="282" y="98"/>
                </a:lnTo>
                <a:lnTo>
                  <a:pt x="289" y="95"/>
                </a:lnTo>
                <a:lnTo>
                  <a:pt x="297" y="91"/>
                </a:lnTo>
                <a:lnTo>
                  <a:pt x="305" y="88"/>
                </a:lnTo>
                <a:lnTo>
                  <a:pt x="310" y="84"/>
                </a:lnTo>
                <a:lnTo>
                  <a:pt x="313" y="84"/>
                </a:lnTo>
                <a:lnTo>
                  <a:pt x="316" y="81"/>
                </a:lnTo>
                <a:lnTo>
                  <a:pt x="320" y="82"/>
                </a:lnTo>
                <a:lnTo>
                  <a:pt x="322" y="82"/>
                </a:lnTo>
                <a:lnTo>
                  <a:pt x="324" y="82"/>
                </a:lnTo>
                <a:lnTo>
                  <a:pt x="326" y="84"/>
                </a:lnTo>
                <a:lnTo>
                  <a:pt x="326" y="94"/>
                </a:lnTo>
                <a:lnTo>
                  <a:pt x="328" y="97"/>
                </a:lnTo>
                <a:lnTo>
                  <a:pt x="333" y="100"/>
                </a:lnTo>
                <a:lnTo>
                  <a:pt x="337" y="97"/>
                </a:lnTo>
                <a:lnTo>
                  <a:pt x="345" y="94"/>
                </a:lnTo>
                <a:lnTo>
                  <a:pt x="348" y="91"/>
                </a:lnTo>
                <a:lnTo>
                  <a:pt x="353" y="91"/>
                </a:lnTo>
                <a:lnTo>
                  <a:pt x="354" y="90"/>
                </a:lnTo>
                <a:lnTo>
                  <a:pt x="366" y="84"/>
                </a:lnTo>
                <a:lnTo>
                  <a:pt x="380" y="81"/>
                </a:lnTo>
                <a:lnTo>
                  <a:pt x="392" y="78"/>
                </a:lnTo>
                <a:lnTo>
                  <a:pt x="405" y="75"/>
                </a:lnTo>
                <a:lnTo>
                  <a:pt x="416" y="72"/>
                </a:lnTo>
                <a:lnTo>
                  <a:pt x="429" y="70"/>
                </a:lnTo>
                <a:lnTo>
                  <a:pt x="439" y="69"/>
                </a:lnTo>
                <a:lnTo>
                  <a:pt x="451" y="68"/>
                </a:lnTo>
                <a:lnTo>
                  <a:pt x="459" y="67"/>
                </a:lnTo>
                <a:lnTo>
                  <a:pt x="468" y="65"/>
                </a:lnTo>
                <a:lnTo>
                  <a:pt x="475" y="66"/>
                </a:lnTo>
                <a:lnTo>
                  <a:pt x="480" y="63"/>
                </a:lnTo>
                <a:lnTo>
                  <a:pt x="487" y="63"/>
                </a:lnTo>
                <a:lnTo>
                  <a:pt x="490" y="63"/>
                </a:lnTo>
                <a:lnTo>
                  <a:pt x="493" y="63"/>
                </a:lnTo>
                <a:lnTo>
                  <a:pt x="490" y="65"/>
                </a:lnTo>
                <a:lnTo>
                  <a:pt x="486" y="67"/>
                </a:lnTo>
                <a:lnTo>
                  <a:pt x="472" y="70"/>
                </a:lnTo>
                <a:lnTo>
                  <a:pt x="461" y="72"/>
                </a:lnTo>
                <a:lnTo>
                  <a:pt x="443" y="78"/>
                </a:lnTo>
                <a:lnTo>
                  <a:pt x="427" y="84"/>
                </a:lnTo>
                <a:lnTo>
                  <a:pt x="407" y="90"/>
                </a:lnTo>
                <a:lnTo>
                  <a:pt x="387" y="94"/>
                </a:lnTo>
                <a:lnTo>
                  <a:pt x="366" y="101"/>
                </a:lnTo>
                <a:lnTo>
                  <a:pt x="347" y="108"/>
                </a:lnTo>
                <a:lnTo>
                  <a:pt x="328" y="112"/>
                </a:lnTo>
                <a:lnTo>
                  <a:pt x="311" y="118"/>
                </a:lnTo>
                <a:lnTo>
                  <a:pt x="298" y="122"/>
                </a:lnTo>
                <a:lnTo>
                  <a:pt x="286" y="125"/>
                </a:lnTo>
                <a:lnTo>
                  <a:pt x="277" y="125"/>
                </a:lnTo>
                <a:lnTo>
                  <a:pt x="272" y="127"/>
                </a:lnTo>
                <a:lnTo>
                  <a:pt x="291" y="129"/>
                </a:lnTo>
                <a:lnTo>
                  <a:pt x="277" y="132"/>
                </a:lnTo>
                <a:lnTo>
                  <a:pt x="261" y="136"/>
                </a:lnTo>
                <a:lnTo>
                  <a:pt x="244" y="145"/>
                </a:lnTo>
                <a:lnTo>
                  <a:pt x="226" y="154"/>
                </a:lnTo>
                <a:lnTo>
                  <a:pt x="207" y="160"/>
                </a:lnTo>
                <a:lnTo>
                  <a:pt x="190" y="169"/>
                </a:lnTo>
                <a:lnTo>
                  <a:pt x="172" y="177"/>
                </a:lnTo>
                <a:lnTo>
                  <a:pt x="154" y="186"/>
                </a:lnTo>
                <a:lnTo>
                  <a:pt x="137" y="195"/>
                </a:lnTo>
                <a:lnTo>
                  <a:pt x="121" y="203"/>
                </a:lnTo>
                <a:lnTo>
                  <a:pt x="107" y="211"/>
                </a:lnTo>
                <a:lnTo>
                  <a:pt x="92" y="218"/>
                </a:lnTo>
                <a:lnTo>
                  <a:pt x="84" y="222"/>
                </a:lnTo>
                <a:lnTo>
                  <a:pt x="75" y="227"/>
                </a:lnTo>
                <a:lnTo>
                  <a:pt x="71" y="229"/>
                </a:lnTo>
                <a:lnTo>
                  <a:pt x="69" y="231"/>
                </a:lnTo>
                <a:lnTo>
                  <a:pt x="77" y="227"/>
                </a:lnTo>
                <a:lnTo>
                  <a:pt x="82" y="227"/>
                </a:lnTo>
                <a:lnTo>
                  <a:pt x="81" y="231"/>
                </a:lnTo>
                <a:lnTo>
                  <a:pt x="81" y="232"/>
                </a:lnTo>
                <a:lnTo>
                  <a:pt x="79" y="236"/>
                </a:lnTo>
                <a:lnTo>
                  <a:pt x="79" y="237"/>
                </a:lnTo>
                <a:lnTo>
                  <a:pt x="78" y="239"/>
                </a:lnTo>
                <a:lnTo>
                  <a:pt x="74" y="240"/>
                </a:lnTo>
                <a:lnTo>
                  <a:pt x="69" y="246"/>
                </a:lnTo>
                <a:lnTo>
                  <a:pt x="62" y="250"/>
                </a:lnTo>
                <a:lnTo>
                  <a:pt x="56" y="258"/>
                </a:lnTo>
                <a:lnTo>
                  <a:pt x="52" y="261"/>
                </a:lnTo>
                <a:lnTo>
                  <a:pt x="46" y="268"/>
                </a:lnTo>
                <a:lnTo>
                  <a:pt x="42" y="272"/>
                </a:lnTo>
                <a:lnTo>
                  <a:pt x="40" y="274"/>
                </a:lnTo>
                <a:lnTo>
                  <a:pt x="60" y="259"/>
                </a:lnTo>
                <a:lnTo>
                  <a:pt x="82" y="247"/>
                </a:lnTo>
                <a:lnTo>
                  <a:pt x="100" y="236"/>
                </a:lnTo>
                <a:lnTo>
                  <a:pt x="118" y="224"/>
                </a:lnTo>
                <a:lnTo>
                  <a:pt x="135" y="214"/>
                </a:lnTo>
                <a:lnTo>
                  <a:pt x="151" y="203"/>
                </a:lnTo>
                <a:lnTo>
                  <a:pt x="169" y="196"/>
                </a:lnTo>
                <a:lnTo>
                  <a:pt x="184" y="187"/>
                </a:lnTo>
                <a:lnTo>
                  <a:pt x="201" y="178"/>
                </a:lnTo>
                <a:lnTo>
                  <a:pt x="217" y="173"/>
                </a:lnTo>
                <a:lnTo>
                  <a:pt x="230" y="166"/>
                </a:lnTo>
                <a:lnTo>
                  <a:pt x="244" y="160"/>
                </a:lnTo>
                <a:lnTo>
                  <a:pt x="258" y="155"/>
                </a:lnTo>
                <a:lnTo>
                  <a:pt x="272" y="150"/>
                </a:lnTo>
                <a:lnTo>
                  <a:pt x="282" y="146"/>
                </a:lnTo>
                <a:lnTo>
                  <a:pt x="294" y="142"/>
                </a:lnTo>
                <a:lnTo>
                  <a:pt x="306" y="138"/>
                </a:lnTo>
                <a:lnTo>
                  <a:pt x="316" y="136"/>
                </a:lnTo>
                <a:lnTo>
                  <a:pt x="326" y="133"/>
                </a:lnTo>
                <a:lnTo>
                  <a:pt x="334" y="130"/>
                </a:lnTo>
                <a:lnTo>
                  <a:pt x="342" y="129"/>
                </a:lnTo>
                <a:lnTo>
                  <a:pt x="349" y="128"/>
                </a:lnTo>
                <a:lnTo>
                  <a:pt x="357" y="125"/>
                </a:lnTo>
                <a:lnTo>
                  <a:pt x="362" y="125"/>
                </a:lnTo>
                <a:lnTo>
                  <a:pt x="371" y="122"/>
                </a:lnTo>
                <a:lnTo>
                  <a:pt x="374" y="122"/>
                </a:lnTo>
                <a:lnTo>
                  <a:pt x="379" y="121"/>
                </a:lnTo>
                <a:lnTo>
                  <a:pt x="381" y="121"/>
                </a:lnTo>
                <a:lnTo>
                  <a:pt x="385" y="121"/>
                </a:lnTo>
                <a:lnTo>
                  <a:pt x="387" y="121"/>
                </a:lnTo>
                <a:lnTo>
                  <a:pt x="388" y="122"/>
                </a:lnTo>
                <a:lnTo>
                  <a:pt x="361" y="131"/>
                </a:lnTo>
                <a:lnTo>
                  <a:pt x="336" y="141"/>
                </a:lnTo>
                <a:lnTo>
                  <a:pt x="311" y="152"/>
                </a:lnTo>
                <a:lnTo>
                  <a:pt x="289" y="163"/>
                </a:lnTo>
                <a:lnTo>
                  <a:pt x="268" y="176"/>
                </a:lnTo>
                <a:lnTo>
                  <a:pt x="248" y="187"/>
                </a:lnTo>
                <a:lnTo>
                  <a:pt x="229" y="199"/>
                </a:lnTo>
                <a:lnTo>
                  <a:pt x="214" y="210"/>
                </a:lnTo>
                <a:lnTo>
                  <a:pt x="200" y="222"/>
                </a:lnTo>
                <a:lnTo>
                  <a:pt x="185" y="233"/>
                </a:lnTo>
                <a:lnTo>
                  <a:pt x="176" y="241"/>
                </a:lnTo>
                <a:lnTo>
                  <a:pt x="166" y="248"/>
                </a:lnTo>
                <a:lnTo>
                  <a:pt x="159" y="256"/>
                </a:lnTo>
                <a:lnTo>
                  <a:pt x="155" y="262"/>
                </a:lnTo>
                <a:lnTo>
                  <a:pt x="151" y="264"/>
                </a:lnTo>
                <a:lnTo>
                  <a:pt x="150" y="266"/>
                </a:lnTo>
                <a:lnTo>
                  <a:pt x="144" y="270"/>
                </a:lnTo>
                <a:lnTo>
                  <a:pt x="136" y="278"/>
                </a:lnTo>
                <a:lnTo>
                  <a:pt x="127" y="289"/>
                </a:lnTo>
                <a:lnTo>
                  <a:pt x="120" y="302"/>
                </a:lnTo>
                <a:lnTo>
                  <a:pt x="111" y="314"/>
                </a:lnTo>
                <a:lnTo>
                  <a:pt x="104" y="324"/>
                </a:lnTo>
                <a:lnTo>
                  <a:pt x="100" y="331"/>
                </a:lnTo>
                <a:lnTo>
                  <a:pt x="98" y="334"/>
                </a:lnTo>
                <a:lnTo>
                  <a:pt x="114" y="319"/>
                </a:lnTo>
                <a:lnTo>
                  <a:pt x="128" y="303"/>
                </a:lnTo>
                <a:lnTo>
                  <a:pt x="146" y="289"/>
                </a:lnTo>
                <a:lnTo>
                  <a:pt x="164" y="276"/>
                </a:lnTo>
                <a:lnTo>
                  <a:pt x="180" y="263"/>
                </a:lnTo>
                <a:lnTo>
                  <a:pt x="196" y="250"/>
                </a:lnTo>
                <a:lnTo>
                  <a:pt x="211" y="241"/>
                </a:lnTo>
                <a:lnTo>
                  <a:pt x="227" y="228"/>
                </a:lnTo>
                <a:lnTo>
                  <a:pt x="241" y="218"/>
                </a:lnTo>
                <a:lnTo>
                  <a:pt x="255" y="211"/>
                </a:lnTo>
                <a:lnTo>
                  <a:pt x="268" y="203"/>
                </a:lnTo>
                <a:lnTo>
                  <a:pt x="276" y="196"/>
                </a:lnTo>
                <a:lnTo>
                  <a:pt x="285" y="193"/>
                </a:lnTo>
                <a:lnTo>
                  <a:pt x="292" y="189"/>
                </a:lnTo>
                <a:lnTo>
                  <a:pt x="295" y="186"/>
                </a:lnTo>
                <a:lnTo>
                  <a:pt x="298" y="186"/>
                </a:lnTo>
                <a:lnTo>
                  <a:pt x="315" y="176"/>
                </a:lnTo>
                <a:lnTo>
                  <a:pt x="330" y="166"/>
                </a:lnTo>
                <a:lnTo>
                  <a:pt x="345" y="157"/>
                </a:lnTo>
                <a:lnTo>
                  <a:pt x="361" y="151"/>
                </a:lnTo>
                <a:lnTo>
                  <a:pt x="374" y="144"/>
                </a:lnTo>
                <a:lnTo>
                  <a:pt x="388" y="140"/>
                </a:lnTo>
                <a:lnTo>
                  <a:pt x="400" y="136"/>
                </a:lnTo>
                <a:lnTo>
                  <a:pt x="412" y="133"/>
                </a:lnTo>
                <a:lnTo>
                  <a:pt x="422" y="129"/>
                </a:lnTo>
                <a:lnTo>
                  <a:pt x="431" y="127"/>
                </a:lnTo>
                <a:lnTo>
                  <a:pt x="439" y="125"/>
                </a:lnTo>
                <a:lnTo>
                  <a:pt x="446" y="125"/>
                </a:lnTo>
                <a:lnTo>
                  <a:pt x="449" y="125"/>
                </a:lnTo>
                <a:lnTo>
                  <a:pt x="453" y="124"/>
                </a:lnTo>
                <a:lnTo>
                  <a:pt x="458" y="125"/>
                </a:lnTo>
                <a:lnTo>
                  <a:pt x="443" y="129"/>
                </a:lnTo>
                <a:lnTo>
                  <a:pt x="425" y="134"/>
                </a:lnTo>
                <a:lnTo>
                  <a:pt x="410" y="142"/>
                </a:lnTo>
                <a:lnTo>
                  <a:pt x="394" y="149"/>
                </a:lnTo>
                <a:lnTo>
                  <a:pt x="379" y="156"/>
                </a:lnTo>
                <a:lnTo>
                  <a:pt x="363" y="165"/>
                </a:lnTo>
                <a:lnTo>
                  <a:pt x="351" y="176"/>
                </a:lnTo>
                <a:lnTo>
                  <a:pt x="338" y="183"/>
                </a:lnTo>
                <a:lnTo>
                  <a:pt x="326" y="193"/>
                </a:lnTo>
                <a:lnTo>
                  <a:pt x="315" y="200"/>
                </a:lnTo>
                <a:lnTo>
                  <a:pt x="307" y="210"/>
                </a:lnTo>
                <a:lnTo>
                  <a:pt x="297" y="217"/>
                </a:lnTo>
                <a:lnTo>
                  <a:pt x="293" y="222"/>
                </a:lnTo>
                <a:lnTo>
                  <a:pt x="290" y="227"/>
                </a:lnTo>
                <a:lnTo>
                  <a:pt x="284" y="230"/>
                </a:lnTo>
                <a:lnTo>
                  <a:pt x="285" y="231"/>
                </a:lnTo>
                <a:lnTo>
                  <a:pt x="265" y="248"/>
                </a:lnTo>
                <a:lnTo>
                  <a:pt x="248" y="265"/>
                </a:lnTo>
                <a:lnTo>
                  <a:pt x="231" y="282"/>
                </a:lnTo>
                <a:lnTo>
                  <a:pt x="216" y="302"/>
                </a:lnTo>
                <a:lnTo>
                  <a:pt x="203" y="322"/>
                </a:lnTo>
                <a:lnTo>
                  <a:pt x="190" y="338"/>
                </a:lnTo>
                <a:lnTo>
                  <a:pt x="179" y="355"/>
                </a:lnTo>
                <a:lnTo>
                  <a:pt x="170" y="370"/>
                </a:lnTo>
                <a:lnTo>
                  <a:pt x="163" y="388"/>
                </a:lnTo>
                <a:lnTo>
                  <a:pt x="155" y="402"/>
                </a:lnTo>
                <a:lnTo>
                  <a:pt x="149" y="414"/>
                </a:lnTo>
                <a:lnTo>
                  <a:pt x="145" y="426"/>
                </a:lnTo>
                <a:lnTo>
                  <a:pt x="141" y="434"/>
                </a:lnTo>
                <a:lnTo>
                  <a:pt x="139" y="442"/>
                </a:lnTo>
                <a:lnTo>
                  <a:pt x="137" y="446"/>
                </a:lnTo>
                <a:lnTo>
                  <a:pt x="136" y="448"/>
                </a:lnTo>
                <a:lnTo>
                  <a:pt x="149" y="425"/>
                </a:lnTo>
                <a:lnTo>
                  <a:pt x="165" y="403"/>
                </a:lnTo>
                <a:lnTo>
                  <a:pt x="180" y="379"/>
                </a:lnTo>
                <a:lnTo>
                  <a:pt x="197" y="359"/>
                </a:lnTo>
                <a:lnTo>
                  <a:pt x="214" y="337"/>
                </a:lnTo>
                <a:lnTo>
                  <a:pt x="231" y="317"/>
                </a:lnTo>
                <a:lnTo>
                  <a:pt x="250" y="298"/>
                </a:lnTo>
                <a:lnTo>
                  <a:pt x="265" y="279"/>
                </a:lnTo>
                <a:lnTo>
                  <a:pt x="282" y="264"/>
                </a:lnTo>
                <a:lnTo>
                  <a:pt x="296" y="248"/>
                </a:lnTo>
                <a:lnTo>
                  <a:pt x="309" y="235"/>
                </a:lnTo>
                <a:lnTo>
                  <a:pt x="323" y="224"/>
                </a:lnTo>
                <a:lnTo>
                  <a:pt x="333" y="214"/>
                </a:lnTo>
                <a:lnTo>
                  <a:pt x="340" y="206"/>
                </a:lnTo>
                <a:lnTo>
                  <a:pt x="344" y="202"/>
                </a:lnTo>
                <a:lnTo>
                  <a:pt x="344" y="200"/>
                </a:lnTo>
                <a:lnTo>
                  <a:pt x="357" y="195"/>
                </a:lnTo>
                <a:lnTo>
                  <a:pt x="365" y="190"/>
                </a:lnTo>
                <a:lnTo>
                  <a:pt x="374" y="184"/>
                </a:lnTo>
                <a:lnTo>
                  <a:pt x="382" y="179"/>
                </a:lnTo>
                <a:lnTo>
                  <a:pt x="391" y="176"/>
                </a:lnTo>
                <a:lnTo>
                  <a:pt x="400" y="174"/>
                </a:lnTo>
                <a:lnTo>
                  <a:pt x="406" y="170"/>
                </a:lnTo>
                <a:lnTo>
                  <a:pt x="415" y="168"/>
                </a:lnTo>
                <a:lnTo>
                  <a:pt x="420" y="168"/>
                </a:lnTo>
                <a:lnTo>
                  <a:pt x="423" y="166"/>
                </a:lnTo>
                <a:lnTo>
                  <a:pt x="431" y="165"/>
                </a:lnTo>
                <a:lnTo>
                  <a:pt x="434" y="162"/>
                </a:lnTo>
                <a:lnTo>
                  <a:pt x="438" y="162"/>
                </a:lnTo>
                <a:lnTo>
                  <a:pt x="441" y="162"/>
                </a:lnTo>
                <a:lnTo>
                  <a:pt x="442" y="162"/>
                </a:lnTo>
                <a:lnTo>
                  <a:pt x="429" y="173"/>
                </a:lnTo>
                <a:lnTo>
                  <a:pt x="412" y="186"/>
                </a:lnTo>
                <a:lnTo>
                  <a:pt x="395" y="203"/>
                </a:lnTo>
                <a:lnTo>
                  <a:pt x="378" y="224"/>
                </a:lnTo>
                <a:lnTo>
                  <a:pt x="359" y="244"/>
                </a:lnTo>
                <a:lnTo>
                  <a:pt x="341" y="268"/>
                </a:lnTo>
                <a:lnTo>
                  <a:pt x="322" y="291"/>
                </a:lnTo>
                <a:lnTo>
                  <a:pt x="306" y="316"/>
                </a:lnTo>
                <a:lnTo>
                  <a:pt x="290" y="340"/>
                </a:lnTo>
                <a:lnTo>
                  <a:pt x="273" y="363"/>
                </a:lnTo>
                <a:lnTo>
                  <a:pt x="259" y="382"/>
                </a:lnTo>
                <a:lnTo>
                  <a:pt x="249" y="400"/>
                </a:lnTo>
                <a:lnTo>
                  <a:pt x="238" y="415"/>
                </a:lnTo>
                <a:lnTo>
                  <a:pt x="231" y="428"/>
                </a:lnTo>
                <a:lnTo>
                  <a:pt x="229" y="433"/>
                </a:lnTo>
                <a:lnTo>
                  <a:pt x="224" y="437"/>
                </a:lnTo>
                <a:lnTo>
                  <a:pt x="229" y="430"/>
                </a:lnTo>
                <a:lnTo>
                  <a:pt x="238" y="417"/>
                </a:lnTo>
                <a:lnTo>
                  <a:pt x="247" y="404"/>
                </a:lnTo>
                <a:lnTo>
                  <a:pt x="258" y="388"/>
                </a:lnTo>
                <a:lnTo>
                  <a:pt x="272" y="371"/>
                </a:lnTo>
                <a:lnTo>
                  <a:pt x="287" y="353"/>
                </a:lnTo>
                <a:lnTo>
                  <a:pt x="301" y="335"/>
                </a:lnTo>
                <a:lnTo>
                  <a:pt x="317" y="316"/>
                </a:lnTo>
                <a:lnTo>
                  <a:pt x="333" y="298"/>
                </a:lnTo>
                <a:lnTo>
                  <a:pt x="347" y="280"/>
                </a:lnTo>
                <a:lnTo>
                  <a:pt x="361" y="265"/>
                </a:lnTo>
                <a:lnTo>
                  <a:pt x="374" y="252"/>
                </a:lnTo>
                <a:lnTo>
                  <a:pt x="383" y="241"/>
                </a:lnTo>
                <a:lnTo>
                  <a:pt x="391" y="231"/>
                </a:lnTo>
                <a:lnTo>
                  <a:pt x="397" y="225"/>
                </a:lnTo>
                <a:lnTo>
                  <a:pt x="399" y="224"/>
                </a:lnTo>
                <a:lnTo>
                  <a:pt x="402" y="217"/>
                </a:lnTo>
                <a:lnTo>
                  <a:pt x="409" y="210"/>
                </a:lnTo>
                <a:lnTo>
                  <a:pt x="419" y="204"/>
                </a:lnTo>
                <a:lnTo>
                  <a:pt x="428" y="197"/>
                </a:lnTo>
                <a:lnTo>
                  <a:pt x="436" y="192"/>
                </a:lnTo>
                <a:lnTo>
                  <a:pt x="445" y="186"/>
                </a:lnTo>
                <a:lnTo>
                  <a:pt x="455" y="180"/>
                </a:lnTo>
                <a:lnTo>
                  <a:pt x="464" y="176"/>
                </a:lnTo>
                <a:lnTo>
                  <a:pt x="472" y="172"/>
                </a:lnTo>
                <a:lnTo>
                  <a:pt x="479" y="169"/>
                </a:lnTo>
                <a:lnTo>
                  <a:pt x="487" y="164"/>
                </a:lnTo>
                <a:lnTo>
                  <a:pt x="493" y="161"/>
                </a:lnTo>
                <a:lnTo>
                  <a:pt x="499" y="159"/>
                </a:lnTo>
                <a:lnTo>
                  <a:pt x="501" y="158"/>
                </a:lnTo>
                <a:lnTo>
                  <a:pt x="506" y="157"/>
                </a:lnTo>
                <a:lnTo>
                  <a:pt x="443" y="227"/>
                </a:lnTo>
                <a:lnTo>
                  <a:pt x="429" y="247"/>
                </a:lnTo>
                <a:lnTo>
                  <a:pt x="415" y="267"/>
                </a:lnTo>
                <a:lnTo>
                  <a:pt x="403" y="289"/>
                </a:lnTo>
                <a:lnTo>
                  <a:pt x="395" y="309"/>
                </a:lnTo>
                <a:lnTo>
                  <a:pt x="383" y="330"/>
                </a:lnTo>
                <a:lnTo>
                  <a:pt x="375" y="349"/>
                </a:lnTo>
                <a:lnTo>
                  <a:pt x="368" y="368"/>
                </a:lnTo>
                <a:lnTo>
                  <a:pt x="361" y="384"/>
                </a:lnTo>
                <a:lnTo>
                  <a:pt x="357" y="403"/>
                </a:lnTo>
                <a:lnTo>
                  <a:pt x="353" y="418"/>
                </a:lnTo>
                <a:lnTo>
                  <a:pt x="350" y="432"/>
                </a:lnTo>
                <a:lnTo>
                  <a:pt x="347" y="441"/>
                </a:lnTo>
                <a:lnTo>
                  <a:pt x="344" y="452"/>
                </a:lnTo>
                <a:lnTo>
                  <a:pt x="343" y="457"/>
                </a:lnTo>
                <a:lnTo>
                  <a:pt x="343" y="462"/>
                </a:lnTo>
                <a:lnTo>
                  <a:pt x="341" y="462"/>
                </a:lnTo>
                <a:lnTo>
                  <a:pt x="344" y="457"/>
                </a:lnTo>
                <a:lnTo>
                  <a:pt x="350" y="445"/>
                </a:lnTo>
                <a:lnTo>
                  <a:pt x="357" y="427"/>
                </a:lnTo>
                <a:lnTo>
                  <a:pt x="365" y="409"/>
                </a:lnTo>
                <a:lnTo>
                  <a:pt x="374" y="389"/>
                </a:lnTo>
                <a:lnTo>
                  <a:pt x="382" y="372"/>
                </a:lnTo>
                <a:lnTo>
                  <a:pt x="386" y="360"/>
                </a:lnTo>
                <a:lnTo>
                  <a:pt x="389" y="357"/>
                </a:lnTo>
                <a:lnTo>
                  <a:pt x="392" y="354"/>
                </a:lnTo>
                <a:lnTo>
                  <a:pt x="395" y="353"/>
                </a:lnTo>
                <a:lnTo>
                  <a:pt x="396" y="356"/>
                </a:lnTo>
                <a:lnTo>
                  <a:pt x="397" y="357"/>
                </a:lnTo>
                <a:lnTo>
                  <a:pt x="396" y="364"/>
                </a:lnTo>
                <a:lnTo>
                  <a:pt x="399" y="364"/>
                </a:lnTo>
                <a:lnTo>
                  <a:pt x="400" y="359"/>
                </a:lnTo>
                <a:lnTo>
                  <a:pt x="402" y="359"/>
                </a:lnTo>
                <a:lnTo>
                  <a:pt x="432" y="285"/>
                </a:lnTo>
                <a:lnTo>
                  <a:pt x="438" y="275"/>
                </a:lnTo>
                <a:lnTo>
                  <a:pt x="443" y="265"/>
                </a:lnTo>
                <a:lnTo>
                  <a:pt x="450" y="254"/>
                </a:lnTo>
                <a:lnTo>
                  <a:pt x="458" y="242"/>
                </a:lnTo>
                <a:lnTo>
                  <a:pt x="464" y="233"/>
                </a:lnTo>
                <a:lnTo>
                  <a:pt x="473" y="224"/>
                </a:lnTo>
                <a:lnTo>
                  <a:pt x="483" y="215"/>
                </a:lnTo>
                <a:lnTo>
                  <a:pt x="487" y="207"/>
                </a:lnTo>
                <a:lnTo>
                  <a:pt x="498" y="198"/>
                </a:lnTo>
                <a:lnTo>
                  <a:pt x="507" y="192"/>
                </a:lnTo>
                <a:lnTo>
                  <a:pt x="510" y="183"/>
                </a:lnTo>
                <a:lnTo>
                  <a:pt x="518" y="180"/>
                </a:lnTo>
                <a:lnTo>
                  <a:pt x="522" y="174"/>
                </a:lnTo>
                <a:lnTo>
                  <a:pt x="526" y="173"/>
                </a:lnTo>
                <a:lnTo>
                  <a:pt x="528" y="170"/>
                </a:lnTo>
                <a:lnTo>
                  <a:pt x="528" y="168"/>
                </a:lnTo>
                <a:lnTo>
                  <a:pt x="572" y="140"/>
                </a:lnTo>
                <a:lnTo>
                  <a:pt x="506" y="256"/>
                </a:lnTo>
                <a:lnTo>
                  <a:pt x="502" y="264"/>
                </a:lnTo>
                <a:lnTo>
                  <a:pt x="496" y="275"/>
                </a:lnTo>
                <a:lnTo>
                  <a:pt x="488" y="289"/>
                </a:lnTo>
                <a:lnTo>
                  <a:pt x="483" y="305"/>
                </a:lnTo>
                <a:lnTo>
                  <a:pt x="475" y="324"/>
                </a:lnTo>
                <a:lnTo>
                  <a:pt x="469" y="346"/>
                </a:lnTo>
                <a:lnTo>
                  <a:pt x="461" y="367"/>
                </a:lnTo>
                <a:lnTo>
                  <a:pt x="452" y="388"/>
                </a:lnTo>
                <a:lnTo>
                  <a:pt x="446" y="410"/>
                </a:lnTo>
                <a:lnTo>
                  <a:pt x="439" y="429"/>
                </a:lnTo>
                <a:lnTo>
                  <a:pt x="433" y="448"/>
                </a:lnTo>
                <a:lnTo>
                  <a:pt x="427" y="465"/>
                </a:lnTo>
                <a:lnTo>
                  <a:pt x="423" y="476"/>
                </a:lnTo>
                <a:lnTo>
                  <a:pt x="421" y="487"/>
                </a:lnTo>
                <a:lnTo>
                  <a:pt x="417" y="494"/>
                </a:lnTo>
                <a:lnTo>
                  <a:pt x="417" y="496"/>
                </a:lnTo>
                <a:lnTo>
                  <a:pt x="421" y="486"/>
                </a:lnTo>
                <a:lnTo>
                  <a:pt x="425" y="466"/>
                </a:lnTo>
                <a:lnTo>
                  <a:pt x="436" y="442"/>
                </a:lnTo>
                <a:lnTo>
                  <a:pt x="448" y="418"/>
                </a:lnTo>
                <a:lnTo>
                  <a:pt x="459" y="391"/>
                </a:lnTo>
                <a:lnTo>
                  <a:pt x="468" y="370"/>
                </a:lnTo>
                <a:lnTo>
                  <a:pt x="472" y="356"/>
                </a:lnTo>
                <a:lnTo>
                  <a:pt x="476" y="349"/>
                </a:lnTo>
                <a:lnTo>
                  <a:pt x="478" y="347"/>
                </a:lnTo>
                <a:lnTo>
                  <a:pt x="480" y="340"/>
                </a:lnTo>
                <a:lnTo>
                  <a:pt x="484" y="330"/>
                </a:lnTo>
                <a:lnTo>
                  <a:pt x="490" y="320"/>
                </a:lnTo>
                <a:lnTo>
                  <a:pt x="498" y="306"/>
                </a:lnTo>
                <a:lnTo>
                  <a:pt x="506" y="294"/>
                </a:lnTo>
                <a:lnTo>
                  <a:pt x="513" y="281"/>
                </a:lnTo>
                <a:lnTo>
                  <a:pt x="521" y="266"/>
                </a:lnTo>
                <a:lnTo>
                  <a:pt x="530" y="252"/>
                </a:lnTo>
                <a:lnTo>
                  <a:pt x="537" y="237"/>
                </a:lnTo>
                <a:lnTo>
                  <a:pt x="545" y="227"/>
                </a:lnTo>
                <a:lnTo>
                  <a:pt x="552" y="215"/>
                </a:lnTo>
                <a:lnTo>
                  <a:pt x="558" y="205"/>
                </a:lnTo>
                <a:lnTo>
                  <a:pt x="561" y="198"/>
                </a:lnTo>
                <a:lnTo>
                  <a:pt x="563" y="194"/>
                </a:lnTo>
                <a:lnTo>
                  <a:pt x="566" y="193"/>
                </a:lnTo>
                <a:lnTo>
                  <a:pt x="567" y="192"/>
                </a:lnTo>
                <a:lnTo>
                  <a:pt x="569" y="186"/>
                </a:lnTo>
                <a:lnTo>
                  <a:pt x="573" y="183"/>
                </a:lnTo>
                <a:lnTo>
                  <a:pt x="578" y="179"/>
                </a:lnTo>
                <a:lnTo>
                  <a:pt x="583" y="176"/>
                </a:lnTo>
                <a:lnTo>
                  <a:pt x="586" y="173"/>
                </a:lnTo>
                <a:lnTo>
                  <a:pt x="590" y="170"/>
                </a:lnTo>
                <a:lnTo>
                  <a:pt x="590" y="169"/>
                </a:lnTo>
                <a:lnTo>
                  <a:pt x="542" y="261"/>
                </a:lnTo>
                <a:lnTo>
                  <a:pt x="524" y="303"/>
                </a:lnTo>
                <a:lnTo>
                  <a:pt x="510" y="342"/>
                </a:lnTo>
                <a:lnTo>
                  <a:pt x="499" y="377"/>
                </a:lnTo>
                <a:lnTo>
                  <a:pt x="489" y="411"/>
                </a:lnTo>
                <a:lnTo>
                  <a:pt x="484" y="438"/>
                </a:lnTo>
                <a:lnTo>
                  <a:pt x="480" y="460"/>
                </a:lnTo>
                <a:lnTo>
                  <a:pt x="475" y="473"/>
                </a:lnTo>
                <a:lnTo>
                  <a:pt x="475" y="478"/>
                </a:lnTo>
                <a:lnTo>
                  <a:pt x="476" y="475"/>
                </a:lnTo>
                <a:lnTo>
                  <a:pt x="479" y="470"/>
                </a:lnTo>
                <a:lnTo>
                  <a:pt x="482" y="457"/>
                </a:lnTo>
                <a:lnTo>
                  <a:pt x="487" y="446"/>
                </a:lnTo>
                <a:lnTo>
                  <a:pt x="493" y="432"/>
                </a:lnTo>
                <a:lnTo>
                  <a:pt x="500" y="414"/>
                </a:lnTo>
                <a:lnTo>
                  <a:pt x="505" y="397"/>
                </a:lnTo>
                <a:lnTo>
                  <a:pt x="512" y="381"/>
                </a:lnTo>
                <a:lnTo>
                  <a:pt x="518" y="362"/>
                </a:lnTo>
                <a:lnTo>
                  <a:pt x="526" y="347"/>
                </a:lnTo>
                <a:lnTo>
                  <a:pt x="531" y="331"/>
                </a:lnTo>
                <a:lnTo>
                  <a:pt x="538" y="317"/>
                </a:lnTo>
                <a:lnTo>
                  <a:pt x="542" y="305"/>
                </a:lnTo>
                <a:lnTo>
                  <a:pt x="546" y="297"/>
                </a:lnTo>
                <a:lnTo>
                  <a:pt x="549" y="289"/>
                </a:lnTo>
                <a:lnTo>
                  <a:pt x="539" y="388"/>
                </a:lnTo>
                <a:lnTo>
                  <a:pt x="538" y="463"/>
                </a:lnTo>
                <a:lnTo>
                  <a:pt x="538" y="514"/>
                </a:lnTo>
                <a:lnTo>
                  <a:pt x="539" y="541"/>
                </a:lnTo>
                <a:lnTo>
                  <a:pt x="542" y="551"/>
                </a:lnTo>
                <a:lnTo>
                  <a:pt x="545" y="490"/>
                </a:lnTo>
                <a:lnTo>
                  <a:pt x="549" y="594"/>
                </a:lnTo>
                <a:lnTo>
                  <a:pt x="561" y="440"/>
                </a:lnTo>
                <a:lnTo>
                  <a:pt x="561" y="428"/>
                </a:lnTo>
                <a:lnTo>
                  <a:pt x="564" y="410"/>
                </a:lnTo>
                <a:lnTo>
                  <a:pt x="568" y="391"/>
                </a:lnTo>
                <a:lnTo>
                  <a:pt x="572" y="371"/>
                </a:lnTo>
                <a:lnTo>
                  <a:pt x="577" y="353"/>
                </a:lnTo>
                <a:lnTo>
                  <a:pt x="582" y="337"/>
                </a:lnTo>
                <a:lnTo>
                  <a:pt x="585" y="326"/>
                </a:lnTo>
                <a:lnTo>
                  <a:pt x="586" y="323"/>
                </a:lnTo>
                <a:lnTo>
                  <a:pt x="590" y="306"/>
                </a:lnTo>
                <a:lnTo>
                  <a:pt x="596" y="289"/>
                </a:lnTo>
                <a:lnTo>
                  <a:pt x="603" y="272"/>
                </a:lnTo>
                <a:lnTo>
                  <a:pt x="613" y="256"/>
                </a:lnTo>
                <a:lnTo>
                  <a:pt x="621" y="242"/>
                </a:lnTo>
                <a:lnTo>
                  <a:pt x="629" y="231"/>
                </a:lnTo>
                <a:lnTo>
                  <a:pt x="634" y="221"/>
                </a:lnTo>
                <a:lnTo>
                  <a:pt x="634" y="217"/>
                </a:lnTo>
                <a:lnTo>
                  <a:pt x="613" y="307"/>
                </a:lnTo>
                <a:lnTo>
                  <a:pt x="600" y="362"/>
                </a:lnTo>
                <a:lnTo>
                  <a:pt x="596" y="407"/>
                </a:lnTo>
                <a:lnTo>
                  <a:pt x="592" y="440"/>
                </a:lnTo>
                <a:lnTo>
                  <a:pt x="592" y="466"/>
                </a:lnTo>
                <a:lnTo>
                  <a:pt x="595" y="483"/>
                </a:lnTo>
                <a:lnTo>
                  <a:pt x="596" y="495"/>
                </a:lnTo>
                <a:lnTo>
                  <a:pt x="600" y="502"/>
                </a:lnTo>
                <a:lnTo>
                  <a:pt x="600" y="504"/>
                </a:lnTo>
                <a:lnTo>
                  <a:pt x="621" y="374"/>
                </a:lnTo>
                <a:lnTo>
                  <a:pt x="624" y="356"/>
                </a:lnTo>
                <a:lnTo>
                  <a:pt x="630" y="337"/>
                </a:lnTo>
                <a:lnTo>
                  <a:pt x="635" y="320"/>
                </a:lnTo>
                <a:lnTo>
                  <a:pt x="642" y="303"/>
                </a:lnTo>
                <a:lnTo>
                  <a:pt x="648" y="289"/>
                </a:lnTo>
                <a:lnTo>
                  <a:pt x="654" y="278"/>
                </a:lnTo>
                <a:lnTo>
                  <a:pt x="658" y="268"/>
                </a:lnTo>
                <a:lnTo>
                  <a:pt x="658" y="267"/>
                </a:lnTo>
                <a:lnTo>
                  <a:pt x="695" y="208"/>
                </a:lnTo>
                <a:lnTo>
                  <a:pt x="668" y="301"/>
                </a:lnTo>
                <a:lnTo>
                  <a:pt x="665" y="316"/>
                </a:lnTo>
                <a:lnTo>
                  <a:pt x="661" y="340"/>
                </a:lnTo>
                <a:lnTo>
                  <a:pt x="655" y="374"/>
                </a:lnTo>
                <a:lnTo>
                  <a:pt x="652" y="412"/>
                </a:lnTo>
                <a:lnTo>
                  <a:pt x="650" y="448"/>
                </a:lnTo>
                <a:lnTo>
                  <a:pt x="647" y="477"/>
                </a:lnTo>
                <a:lnTo>
                  <a:pt x="646" y="497"/>
                </a:lnTo>
                <a:lnTo>
                  <a:pt x="646" y="506"/>
                </a:lnTo>
                <a:lnTo>
                  <a:pt x="648" y="531"/>
                </a:lnTo>
                <a:lnTo>
                  <a:pt x="648" y="553"/>
                </a:lnTo>
                <a:lnTo>
                  <a:pt x="649" y="575"/>
                </a:lnTo>
                <a:lnTo>
                  <a:pt x="652" y="594"/>
                </a:lnTo>
                <a:lnTo>
                  <a:pt x="656" y="611"/>
                </a:lnTo>
                <a:lnTo>
                  <a:pt x="656" y="624"/>
                </a:lnTo>
                <a:lnTo>
                  <a:pt x="658" y="631"/>
                </a:lnTo>
                <a:lnTo>
                  <a:pt x="659" y="635"/>
                </a:lnTo>
                <a:lnTo>
                  <a:pt x="657" y="596"/>
                </a:lnTo>
                <a:lnTo>
                  <a:pt x="655" y="558"/>
                </a:lnTo>
                <a:lnTo>
                  <a:pt x="658" y="519"/>
                </a:lnTo>
                <a:lnTo>
                  <a:pt x="659" y="484"/>
                </a:lnTo>
                <a:lnTo>
                  <a:pt x="664" y="453"/>
                </a:lnTo>
                <a:lnTo>
                  <a:pt x="667" y="431"/>
                </a:lnTo>
                <a:lnTo>
                  <a:pt x="668" y="414"/>
                </a:lnTo>
                <a:lnTo>
                  <a:pt x="668" y="411"/>
                </a:lnTo>
                <a:lnTo>
                  <a:pt x="684" y="319"/>
                </a:lnTo>
                <a:lnTo>
                  <a:pt x="679" y="358"/>
                </a:lnTo>
                <a:lnTo>
                  <a:pt x="680" y="394"/>
                </a:lnTo>
                <a:lnTo>
                  <a:pt x="681" y="424"/>
                </a:lnTo>
                <a:lnTo>
                  <a:pt x="682" y="449"/>
                </a:lnTo>
                <a:lnTo>
                  <a:pt x="685" y="466"/>
                </a:lnTo>
                <a:lnTo>
                  <a:pt x="689" y="479"/>
                </a:lnTo>
                <a:lnTo>
                  <a:pt x="692" y="486"/>
                </a:lnTo>
                <a:lnTo>
                  <a:pt x="692" y="488"/>
                </a:lnTo>
                <a:lnTo>
                  <a:pt x="689" y="457"/>
                </a:lnTo>
                <a:lnTo>
                  <a:pt x="692" y="424"/>
                </a:lnTo>
                <a:lnTo>
                  <a:pt x="692" y="389"/>
                </a:lnTo>
                <a:lnTo>
                  <a:pt x="694" y="353"/>
                </a:lnTo>
                <a:lnTo>
                  <a:pt x="697" y="323"/>
                </a:lnTo>
                <a:lnTo>
                  <a:pt x="697" y="298"/>
                </a:lnTo>
                <a:lnTo>
                  <a:pt x="699" y="280"/>
                </a:lnTo>
                <a:lnTo>
                  <a:pt x="701" y="275"/>
                </a:lnTo>
                <a:lnTo>
                  <a:pt x="709" y="306"/>
                </a:lnTo>
                <a:lnTo>
                  <a:pt x="734" y="218"/>
                </a:lnTo>
                <a:lnTo>
                  <a:pt x="726" y="327"/>
                </a:lnTo>
                <a:lnTo>
                  <a:pt x="736" y="449"/>
                </a:lnTo>
                <a:lnTo>
                  <a:pt x="741" y="473"/>
                </a:lnTo>
                <a:lnTo>
                  <a:pt x="750" y="497"/>
                </a:lnTo>
                <a:lnTo>
                  <a:pt x="760" y="523"/>
                </a:lnTo>
                <a:lnTo>
                  <a:pt x="771" y="548"/>
                </a:lnTo>
                <a:lnTo>
                  <a:pt x="781" y="569"/>
                </a:lnTo>
                <a:lnTo>
                  <a:pt x="790" y="586"/>
                </a:lnTo>
                <a:lnTo>
                  <a:pt x="795" y="596"/>
                </a:lnTo>
                <a:lnTo>
                  <a:pt x="797" y="600"/>
                </a:lnTo>
                <a:lnTo>
                  <a:pt x="802" y="604"/>
                </a:lnTo>
                <a:lnTo>
                  <a:pt x="805" y="604"/>
                </a:lnTo>
                <a:lnTo>
                  <a:pt x="807" y="604"/>
                </a:lnTo>
                <a:lnTo>
                  <a:pt x="807" y="603"/>
                </a:lnTo>
                <a:lnTo>
                  <a:pt x="809" y="604"/>
                </a:lnTo>
                <a:lnTo>
                  <a:pt x="808" y="603"/>
                </a:lnTo>
                <a:lnTo>
                  <a:pt x="807" y="601"/>
                </a:lnTo>
                <a:lnTo>
                  <a:pt x="807" y="600"/>
                </a:lnTo>
                <a:lnTo>
                  <a:pt x="769" y="500"/>
                </a:lnTo>
                <a:lnTo>
                  <a:pt x="767" y="495"/>
                </a:lnTo>
                <a:lnTo>
                  <a:pt x="767" y="480"/>
                </a:lnTo>
                <a:lnTo>
                  <a:pt x="764" y="470"/>
                </a:lnTo>
                <a:lnTo>
                  <a:pt x="764" y="463"/>
                </a:lnTo>
                <a:lnTo>
                  <a:pt x="808" y="576"/>
                </a:lnTo>
                <a:lnTo>
                  <a:pt x="805" y="550"/>
                </a:lnTo>
                <a:lnTo>
                  <a:pt x="804" y="544"/>
                </a:lnTo>
                <a:lnTo>
                  <a:pt x="804" y="540"/>
                </a:lnTo>
                <a:lnTo>
                  <a:pt x="804" y="539"/>
                </a:lnTo>
                <a:lnTo>
                  <a:pt x="807" y="540"/>
                </a:lnTo>
                <a:lnTo>
                  <a:pt x="808" y="543"/>
                </a:lnTo>
                <a:lnTo>
                  <a:pt x="811" y="544"/>
                </a:lnTo>
                <a:lnTo>
                  <a:pt x="813" y="548"/>
                </a:lnTo>
                <a:lnTo>
                  <a:pt x="812" y="548"/>
                </a:lnTo>
                <a:lnTo>
                  <a:pt x="811" y="537"/>
                </a:lnTo>
                <a:lnTo>
                  <a:pt x="806" y="520"/>
                </a:lnTo>
                <a:lnTo>
                  <a:pt x="802" y="494"/>
                </a:lnTo>
                <a:lnTo>
                  <a:pt x="797" y="470"/>
                </a:lnTo>
                <a:lnTo>
                  <a:pt x="793" y="446"/>
                </a:lnTo>
                <a:lnTo>
                  <a:pt x="790" y="425"/>
                </a:lnTo>
                <a:lnTo>
                  <a:pt x="788" y="411"/>
                </a:lnTo>
                <a:lnTo>
                  <a:pt x="788" y="405"/>
                </a:lnTo>
                <a:lnTo>
                  <a:pt x="788" y="395"/>
                </a:lnTo>
                <a:lnTo>
                  <a:pt x="790" y="391"/>
                </a:lnTo>
                <a:lnTo>
                  <a:pt x="793" y="389"/>
                </a:lnTo>
                <a:lnTo>
                  <a:pt x="791" y="389"/>
                </a:lnTo>
                <a:lnTo>
                  <a:pt x="820" y="511"/>
                </a:lnTo>
                <a:lnTo>
                  <a:pt x="822" y="519"/>
                </a:lnTo>
                <a:lnTo>
                  <a:pt x="825" y="527"/>
                </a:lnTo>
                <a:lnTo>
                  <a:pt x="829" y="530"/>
                </a:lnTo>
                <a:lnTo>
                  <a:pt x="831" y="533"/>
                </a:lnTo>
                <a:lnTo>
                  <a:pt x="864" y="606"/>
                </a:lnTo>
                <a:lnTo>
                  <a:pt x="864" y="601"/>
                </a:lnTo>
                <a:lnTo>
                  <a:pt x="862" y="586"/>
                </a:lnTo>
                <a:lnTo>
                  <a:pt x="860" y="567"/>
                </a:lnTo>
                <a:lnTo>
                  <a:pt x="856" y="544"/>
                </a:lnTo>
                <a:lnTo>
                  <a:pt x="852" y="524"/>
                </a:lnTo>
                <a:lnTo>
                  <a:pt x="849" y="504"/>
                </a:lnTo>
                <a:lnTo>
                  <a:pt x="847" y="490"/>
                </a:lnTo>
                <a:lnTo>
                  <a:pt x="846" y="485"/>
                </a:lnTo>
                <a:lnTo>
                  <a:pt x="858" y="527"/>
                </a:lnTo>
                <a:lnTo>
                  <a:pt x="862" y="506"/>
                </a:lnTo>
                <a:lnTo>
                  <a:pt x="866" y="473"/>
                </a:lnTo>
                <a:lnTo>
                  <a:pt x="865" y="438"/>
                </a:lnTo>
                <a:lnTo>
                  <a:pt x="865" y="424"/>
                </a:lnTo>
                <a:lnTo>
                  <a:pt x="885" y="581"/>
                </a:lnTo>
                <a:lnTo>
                  <a:pt x="887" y="422"/>
                </a:lnTo>
                <a:lnTo>
                  <a:pt x="892" y="372"/>
                </a:lnTo>
                <a:lnTo>
                  <a:pt x="901" y="433"/>
                </a:lnTo>
                <a:lnTo>
                  <a:pt x="907" y="463"/>
                </a:lnTo>
                <a:lnTo>
                  <a:pt x="910" y="494"/>
                </a:lnTo>
                <a:lnTo>
                  <a:pt x="912" y="529"/>
                </a:lnTo>
                <a:lnTo>
                  <a:pt x="915" y="562"/>
                </a:lnTo>
                <a:lnTo>
                  <a:pt x="916" y="593"/>
                </a:lnTo>
                <a:lnTo>
                  <a:pt x="917" y="619"/>
                </a:lnTo>
                <a:lnTo>
                  <a:pt x="916" y="635"/>
                </a:lnTo>
                <a:lnTo>
                  <a:pt x="916" y="641"/>
                </a:lnTo>
                <a:lnTo>
                  <a:pt x="927" y="587"/>
                </a:lnTo>
                <a:lnTo>
                  <a:pt x="920" y="453"/>
                </a:lnTo>
                <a:lnTo>
                  <a:pt x="919" y="438"/>
                </a:lnTo>
                <a:lnTo>
                  <a:pt x="915" y="412"/>
                </a:lnTo>
                <a:lnTo>
                  <a:pt x="911" y="388"/>
                </a:lnTo>
                <a:lnTo>
                  <a:pt x="911" y="377"/>
                </a:lnTo>
                <a:lnTo>
                  <a:pt x="910" y="365"/>
                </a:lnTo>
                <a:lnTo>
                  <a:pt x="907" y="349"/>
                </a:lnTo>
                <a:lnTo>
                  <a:pt x="906" y="337"/>
                </a:lnTo>
                <a:lnTo>
                  <a:pt x="906" y="331"/>
                </a:lnTo>
                <a:lnTo>
                  <a:pt x="907" y="337"/>
                </a:lnTo>
                <a:lnTo>
                  <a:pt x="911" y="351"/>
                </a:lnTo>
                <a:lnTo>
                  <a:pt x="915" y="371"/>
                </a:lnTo>
                <a:lnTo>
                  <a:pt x="921" y="392"/>
                </a:lnTo>
                <a:lnTo>
                  <a:pt x="927" y="414"/>
                </a:lnTo>
                <a:lnTo>
                  <a:pt x="932" y="432"/>
                </a:lnTo>
                <a:lnTo>
                  <a:pt x="934" y="446"/>
                </a:lnTo>
                <a:lnTo>
                  <a:pt x="935" y="453"/>
                </a:lnTo>
                <a:lnTo>
                  <a:pt x="938" y="490"/>
                </a:lnTo>
                <a:lnTo>
                  <a:pt x="941" y="548"/>
                </a:lnTo>
                <a:lnTo>
                  <a:pt x="942" y="602"/>
                </a:lnTo>
                <a:lnTo>
                  <a:pt x="941" y="624"/>
                </a:lnTo>
                <a:lnTo>
                  <a:pt x="948" y="593"/>
                </a:lnTo>
                <a:lnTo>
                  <a:pt x="952" y="561"/>
                </a:lnTo>
                <a:lnTo>
                  <a:pt x="954" y="533"/>
                </a:lnTo>
                <a:lnTo>
                  <a:pt x="953" y="506"/>
                </a:lnTo>
                <a:lnTo>
                  <a:pt x="954" y="485"/>
                </a:lnTo>
                <a:lnTo>
                  <a:pt x="953" y="469"/>
                </a:lnTo>
                <a:lnTo>
                  <a:pt x="952" y="457"/>
                </a:lnTo>
                <a:lnTo>
                  <a:pt x="951" y="454"/>
                </a:lnTo>
                <a:lnTo>
                  <a:pt x="936" y="359"/>
                </a:lnTo>
                <a:lnTo>
                  <a:pt x="962" y="433"/>
                </a:lnTo>
                <a:lnTo>
                  <a:pt x="965" y="446"/>
                </a:lnTo>
                <a:lnTo>
                  <a:pt x="969" y="467"/>
                </a:lnTo>
                <a:lnTo>
                  <a:pt x="973" y="497"/>
                </a:lnTo>
                <a:lnTo>
                  <a:pt x="976" y="529"/>
                </a:lnTo>
                <a:lnTo>
                  <a:pt x="980" y="562"/>
                </a:lnTo>
                <a:lnTo>
                  <a:pt x="984" y="589"/>
                </a:lnTo>
                <a:lnTo>
                  <a:pt x="986" y="608"/>
                </a:lnTo>
                <a:lnTo>
                  <a:pt x="986" y="617"/>
                </a:lnTo>
                <a:lnTo>
                  <a:pt x="997" y="549"/>
                </a:lnTo>
                <a:lnTo>
                  <a:pt x="996" y="525"/>
                </a:lnTo>
                <a:lnTo>
                  <a:pt x="993" y="487"/>
                </a:lnTo>
                <a:lnTo>
                  <a:pt x="989" y="448"/>
                </a:lnTo>
                <a:lnTo>
                  <a:pt x="988" y="429"/>
                </a:lnTo>
                <a:lnTo>
                  <a:pt x="986" y="425"/>
                </a:lnTo>
                <a:lnTo>
                  <a:pt x="989" y="418"/>
                </a:lnTo>
                <a:lnTo>
                  <a:pt x="988" y="412"/>
                </a:lnTo>
                <a:lnTo>
                  <a:pt x="989" y="409"/>
                </a:lnTo>
                <a:lnTo>
                  <a:pt x="993" y="418"/>
                </a:lnTo>
                <a:lnTo>
                  <a:pt x="996" y="431"/>
                </a:lnTo>
                <a:lnTo>
                  <a:pt x="1001" y="448"/>
                </a:lnTo>
                <a:lnTo>
                  <a:pt x="1006" y="467"/>
                </a:lnTo>
                <a:lnTo>
                  <a:pt x="1011" y="486"/>
                </a:lnTo>
                <a:lnTo>
                  <a:pt x="1017" y="503"/>
                </a:lnTo>
                <a:lnTo>
                  <a:pt x="1019" y="517"/>
                </a:lnTo>
                <a:lnTo>
                  <a:pt x="1020" y="519"/>
                </a:lnTo>
                <a:lnTo>
                  <a:pt x="1022" y="490"/>
                </a:lnTo>
                <a:lnTo>
                  <a:pt x="1024" y="497"/>
                </a:lnTo>
                <a:lnTo>
                  <a:pt x="1025" y="509"/>
                </a:lnTo>
                <a:lnTo>
                  <a:pt x="1027" y="524"/>
                </a:lnTo>
                <a:lnTo>
                  <a:pt x="1030" y="540"/>
                </a:lnTo>
                <a:lnTo>
                  <a:pt x="1034" y="555"/>
                </a:lnTo>
                <a:lnTo>
                  <a:pt x="1035" y="569"/>
                </a:lnTo>
                <a:lnTo>
                  <a:pt x="1037" y="578"/>
                </a:lnTo>
                <a:lnTo>
                  <a:pt x="1036" y="581"/>
                </a:lnTo>
                <a:lnTo>
                  <a:pt x="1037" y="565"/>
                </a:lnTo>
                <a:lnTo>
                  <a:pt x="1037" y="541"/>
                </a:lnTo>
                <a:lnTo>
                  <a:pt x="1037" y="519"/>
                </a:lnTo>
                <a:lnTo>
                  <a:pt x="1037" y="507"/>
                </a:lnTo>
                <a:lnTo>
                  <a:pt x="1035" y="505"/>
                </a:lnTo>
                <a:lnTo>
                  <a:pt x="1034" y="490"/>
                </a:lnTo>
                <a:lnTo>
                  <a:pt x="1030" y="475"/>
                </a:lnTo>
                <a:lnTo>
                  <a:pt x="1027" y="458"/>
                </a:lnTo>
                <a:lnTo>
                  <a:pt x="1023" y="441"/>
                </a:lnTo>
                <a:lnTo>
                  <a:pt x="1018" y="425"/>
                </a:lnTo>
                <a:lnTo>
                  <a:pt x="1017" y="412"/>
                </a:lnTo>
                <a:lnTo>
                  <a:pt x="1016" y="410"/>
                </a:lnTo>
                <a:lnTo>
                  <a:pt x="995" y="322"/>
                </a:lnTo>
                <a:lnTo>
                  <a:pt x="992" y="303"/>
                </a:lnTo>
                <a:lnTo>
                  <a:pt x="988" y="285"/>
                </a:lnTo>
                <a:lnTo>
                  <a:pt x="985" y="267"/>
                </a:lnTo>
                <a:lnTo>
                  <a:pt x="986" y="261"/>
                </a:lnTo>
                <a:lnTo>
                  <a:pt x="997" y="297"/>
                </a:lnTo>
                <a:lnTo>
                  <a:pt x="1006" y="326"/>
                </a:lnTo>
                <a:lnTo>
                  <a:pt x="1015" y="348"/>
                </a:lnTo>
                <a:lnTo>
                  <a:pt x="1024" y="370"/>
                </a:lnTo>
                <a:lnTo>
                  <a:pt x="1030" y="387"/>
                </a:lnTo>
                <a:lnTo>
                  <a:pt x="1037" y="398"/>
                </a:lnTo>
                <a:lnTo>
                  <a:pt x="1041" y="409"/>
                </a:lnTo>
                <a:lnTo>
                  <a:pt x="1045" y="415"/>
                </a:lnTo>
                <a:lnTo>
                  <a:pt x="1047" y="416"/>
                </a:lnTo>
                <a:lnTo>
                  <a:pt x="1044" y="414"/>
                </a:lnTo>
                <a:lnTo>
                  <a:pt x="1044" y="406"/>
                </a:lnTo>
                <a:lnTo>
                  <a:pt x="1041" y="395"/>
                </a:lnTo>
                <a:lnTo>
                  <a:pt x="1039" y="384"/>
                </a:lnTo>
                <a:lnTo>
                  <a:pt x="1037" y="374"/>
                </a:lnTo>
                <a:lnTo>
                  <a:pt x="1035" y="364"/>
                </a:lnTo>
                <a:lnTo>
                  <a:pt x="1034" y="357"/>
                </a:lnTo>
                <a:lnTo>
                  <a:pt x="1032" y="354"/>
                </a:lnTo>
                <a:lnTo>
                  <a:pt x="1030" y="348"/>
                </a:lnTo>
                <a:lnTo>
                  <a:pt x="1030" y="337"/>
                </a:lnTo>
                <a:lnTo>
                  <a:pt x="1028" y="328"/>
                </a:lnTo>
                <a:lnTo>
                  <a:pt x="1029" y="323"/>
                </a:lnTo>
                <a:lnTo>
                  <a:pt x="1035" y="331"/>
                </a:lnTo>
                <a:lnTo>
                  <a:pt x="1041" y="346"/>
                </a:lnTo>
                <a:lnTo>
                  <a:pt x="1048" y="364"/>
                </a:lnTo>
                <a:lnTo>
                  <a:pt x="1058" y="386"/>
                </a:lnTo>
                <a:lnTo>
                  <a:pt x="1069" y="406"/>
                </a:lnTo>
                <a:lnTo>
                  <a:pt x="1078" y="425"/>
                </a:lnTo>
                <a:lnTo>
                  <a:pt x="1080" y="437"/>
                </a:lnTo>
                <a:lnTo>
                  <a:pt x="1084" y="441"/>
                </a:lnTo>
                <a:lnTo>
                  <a:pt x="1091" y="453"/>
                </a:lnTo>
                <a:lnTo>
                  <a:pt x="1095" y="470"/>
                </a:lnTo>
                <a:lnTo>
                  <a:pt x="1099" y="488"/>
                </a:lnTo>
                <a:lnTo>
                  <a:pt x="1102" y="505"/>
                </a:lnTo>
                <a:lnTo>
                  <a:pt x="1104" y="521"/>
                </a:lnTo>
                <a:lnTo>
                  <a:pt x="1106" y="534"/>
                </a:lnTo>
                <a:lnTo>
                  <a:pt x="1106" y="542"/>
                </a:lnTo>
                <a:lnTo>
                  <a:pt x="1109" y="545"/>
                </a:lnTo>
                <a:lnTo>
                  <a:pt x="1112" y="537"/>
                </a:lnTo>
                <a:lnTo>
                  <a:pt x="1113" y="524"/>
                </a:lnTo>
                <a:lnTo>
                  <a:pt x="1116" y="514"/>
                </a:lnTo>
                <a:lnTo>
                  <a:pt x="1116" y="510"/>
                </a:lnTo>
                <a:lnTo>
                  <a:pt x="1116" y="503"/>
                </a:lnTo>
                <a:lnTo>
                  <a:pt x="1114" y="490"/>
                </a:lnTo>
                <a:lnTo>
                  <a:pt x="1112" y="475"/>
                </a:lnTo>
                <a:lnTo>
                  <a:pt x="1109" y="461"/>
                </a:lnTo>
                <a:lnTo>
                  <a:pt x="1103" y="448"/>
                </a:lnTo>
                <a:lnTo>
                  <a:pt x="1102" y="433"/>
                </a:lnTo>
                <a:lnTo>
                  <a:pt x="1099" y="426"/>
                </a:lnTo>
                <a:lnTo>
                  <a:pt x="1099" y="424"/>
                </a:lnTo>
                <a:lnTo>
                  <a:pt x="1099" y="413"/>
                </a:lnTo>
                <a:lnTo>
                  <a:pt x="1095" y="403"/>
                </a:lnTo>
                <a:lnTo>
                  <a:pt x="1091" y="389"/>
                </a:lnTo>
                <a:lnTo>
                  <a:pt x="1084" y="374"/>
                </a:lnTo>
                <a:lnTo>
                  <a:pt x="1080" y="360"/>
                </a:lnTo>
                <a:lnTo>
                  <a:pt x="1077" y="350"/>
                </a:lnTo>
                <a:lnTo>
                  <a:pt x="1074" y="341"/>
                </a:lnTo>
                <a:lnTo>
                  <a:pt x="1072" y="338"/>
                </a:lnTo>
                <a:lnTo>
                  <a:pt x="1012" y="176"/>
                </a:lnTo>
                <a:lnTo>
                  <a:pt x="1066" y="278"/>
                </a:lnTo>
                <a:lnTo>
                  <a:pt x="1034" y="187"/>
                </a:lnTo>
                <a:lnTo>
                  <a:pt x="1029" y="181"/>
                </a:lnTo>
                <a:lnTo>
                  <a:pt x="1030" y="174"/>
                </a:lnTo>
                <a:lnTo>
                  <a:pt x="1027" y="168"/>
                </a:lnTo>
                <a:lnTo>
                  <a:pt x="1027" y="162"/>
                </a:lnTo>
                <a:lnTo>
                  <a:pt x="1043" y="178"/>
                </a:lnTo>
                <a:lnTo>
                  <a:pt x="1056" y="196"/>
                </a:lnTo>
                <a:lnTo>
                  <a:pt x="1066" y="215"/>
                </a:lnTo>
                <a:lnTo>
                  <a:pt x="1076" y="231"/>
                </a:lnTo>
                <a:lnTo>
                  <a:pt x="1082" y="245"/>
                </a:lnTo>
                <a:lnTo>
                  <a:pt x="1088" y="257"/>
                </a:lnTo>
                <a:lnTo>
                  <a:pt x="1093" y="265"/>
                </a:lnTo>
                <a:lnTo>
                  <a:pt x="1093" y="266"/>
                </a:lnTo>
                <a:lnTo>
                  <a:pt x="1102" y="282"/>
                </a:lnTo>
                <a:lnTo>
                  <a:pt x="1109" y="299"/>
                </a:lnTo>
                <a:lnTo>
                  <a:pt x="1116" y="311"/>
                </a:lnTo>
                <a:lnTo>
                  <a:pt x="1121" y="323"/>
                </a:lnTo>
                <a:lnTo>
                  <a:pt x="1124" y="331"/>
                </a:lnTo>
                <a:lnTo>
                  <a:pt x="1127" y="339"/>
                </a:lnTo>
                <a:lnTo>
                  <a:pt x="1128" y="342"/>
                </a:lnTo>
                <a:lnTo>
                  <a:pt x="1127" y="343"/>
                </a:lnTo>
                <a:lnTo>
                  <a:pt x="1163" y="445"/>
                </a:lnTo>
                <a:lnTo>
                  <a:pt x="1155" y="404"/>
                </a:lnTo>
                <a:lnTo>
                  <a:pt x="1150" y="379"/>
                </a:lnTo>
                <a:lnTo>
                  <a:pt x="1143" y="360"/>
                </a:lnTo>
                <a:lnTo>
                  <a:pt x="1140" y="347"/>
                </a:lnTo>
                <a:lnTo>
                  <a:pt x="1136" y="332"/>
                </a:lnTo>
                <a:lnTo>
                  <a:pt x="1133" y="323"/>
                </a:lnTo>
                <a:lnTo>
                  <a:pt x="1128" y="317"/>
                </a:lnTo>
                <a:lnTo>
                  <a:pt x="1127" y="313"/>
                </a:lnTo>
                <a:lnTo>
                  <a:pt x="1127" y="312"/>
                </a:lnTo>
                <a:lnTo>
                  <a:pt x="1125" y="303"/>
                </a:lnTo>
                <a:lnTo>
                  <a:pt x="1120" y="294"/>
                </a:lnTo>
                <a:lnTo>
                  <a:pt x="1116" y="285"/>
                </a:lnTo>
                <a:lnTo>
                  <a:pt x="1110" y="273"/>
                </a:lnTo>
                <a:lnTo>
                  <a:pt x="1102" y="261"/>
                </a:lnTo>
                <a:lnTo>
                  <a:pt x="1096" y="248"/>
                </a:lnTo>
                <a:lnTo>
                  <a:pt x="1088" y="238"/>
                </a:lnTo>
                <a:lnTo>
                  <a:pt x="1081" y="224"/>
                </a:lnTo>
                <a:lnTo>
                  <a:pt x="1075" y="214"/>
                </a:lnTo>
                <a:lnTo>
                  <a:pt x="1067" y="203"/>
                </a:lnTo>
                <a:lnTo>
                  <a:pt x="1062" y="193"/>
                </a:lnTo>
                <a:lnTo>
                  <a:pt x="1056" y="184"/>
                </a:lnTo>
                <a:lnTo>
                  <a:pt x="1052" y="176"/>
                </a:lnTo>
                <a:lnTo>
                  <a:pt x="1047" y="173"/>
                </a:lnTo>
                <a:lnTo>
                  <a:pt x="1046" y="168"/>
                </a:lnTo>
                <a:lnTo>
                  <a:pt x="1045" y="168"/>
                </a:lnTo>
                <a:lnTo>
                  <a:pt x="1029" y="144"/>
                </a:lnTo>
                <a:lnTo>
                  <a:pt x="1033" y="145"/>
                </a:lnTo>
                <a:lnTo>
                  <a:pt x="1037" y="151"/>
                </a:lnTo>
                <a:lnTo>
                  <a:pt x="1041" y="154"/>
                </a:lnTo>
                <a:lnTo>
                  <a:pt x="1048" y="165"/>
                </a:lnTo>
                <a:lnTo>
                  <a:pt x="1057" y="176"/>
                </a:lnTo>
                <a:lnTo>
                  <a:pt x="1064" y="186"/>
                </a:lnTo>
                <a:lnTo>
                  <a:pt x="1075" y="197"/>
                </a:lnTo>
                <a:lnTo>
                  <a:pt x="1081" y="210"/>
                </a:lnTo>
                <a:lnTo>
                  <a:pt x="1090" y="221"/>
                </a:lnTo>
                <a:lnTo>
                  <a:pt x="1099" y="236"/>
                </a:lnTo>
                <a:lnTo>
                  <a:pt x="1106" y="245"/>
                </a:lnTo>
                <a:lnTo>
                  <a:pt x="1113" y="255"/>
                </a:lnTo>
                <a:lnTo>
                  <a:pt x="1119" y="264"/>
                </a:lnTo>
                <a:lnTo>
                  <a:pt x="1124" y="268"/>
                </a:lnTo>
                <a:lnTo>
                  <a:pt x="1127" y="274"/>
                </a:lnTo>
                <a:lnTo>
                  <a:pt x="1127" y="275"/>
                </a:lnTo>
                <a:lnTo>
                  <a:pt x="1119" y="249"/>
                </a:lnTo>
                <a:lnTo>
                  <a:pt x="1109" y="228"/>
                </a:lnTo>
                <a:lnTo>
                  <a:pt x="1102" y="210"/>
                </a:lnTo>
                <a:lnTo>
                  <a:pt x="1098" y="200"/>
                </a:lnTo>
                <a:lnTo>
                  <a:pt x="1092" y="192"/>
                </a:lnTo>
                <a:lnTo>
                  <a:pt x="1088" y="186"/>
                </a:lnTo>
                <a:lnTo>
                  <a:pt x="1085" y="183"/>
                </a:lnTo>
                <a:lnTo>
                  <a:pt x="1095" y="189"/>
                </a:lnTo>
                <a:lnTo>
                  <a:pt x="1102" y="196"/>
                </a:lnTo>
                <a:lnTo>
                  <a:pt x="1112" y="204"/>
                </a:lnTo>
                <a:lnTo>
                  <a:pt x="1120" y="214"/>
                </a:lnTo>
                <a:lnTo>
                  <a:pt x="1127" y="222"/>
                </a:lnTo>
                <a:lnTo>
                  <a:pt x="1134" y="230"/>
                </a:lnTo>
                <a:lnTo>
                  <a:pt x="1141" y="241"/>
                </a:lnTo>
                <a:lnTo>
                  <a:pt x="1147" y="248"/>
                </a:lnTo>
                <a:lnTo>
                  <a:pt x="1152" y="258"/>
                </a:lnTo>
                <a:lnTo>
                  <a:pt x="1157" y="265"/>
                </a:lnTo>
                <a:lnTo>
                  <a:pt x="1161" y="271"/>
                </a:lnTo>
                <a:lnTo>
                  <a:pt x="1165" y="278"/>
                </a:lnTo>
                <a:lnTo>
                  <a:pt x="1167" y="283"/>
                </a:lnTo>
                <a:lnTo>
                  <a:pt x="1168" y="287"/>
                </a:lnTo>
                <a:lnTo>
                  <a:pt x="1169" y="289"/>
                </a:lnTo>
                <a:lnTo>
                  <a:pt x="1170" y="289"/>
                </a:lnTo>
                <a:lnTo>
                  <a:pt x="1185" y="313"/>
                </a:lnTo>
                <a:lnTo>
                  <a:pt x="1197" y="337"/>
                </a:lnTo>
                <a:lnTo>
                  <a:pt x="1206" y="363"/>
                </a:lnTo>
                <a:lnTo>
                  <a:pt x="1217" y="386"/>
                </a:lnTo>
                <a:lnTo>
                  <a:pt x="1223" y="410"/>
                </a:lnTo>
                <a:lnTo>
                  <a:pt x="1230" y="426"/>
                </a:lnTo>
                <a:lnTo>
                  <a:pt x="1234" y="437"/>
                </a:lnTo>
                <a:lnTo>
                  <a:pt x="1235" y="441"/>
                </a:lnTo>
                <a:lnTo>
                  <a:pt x="1231" y="417"/>
                </a:lnTo>
                <a:lnTo>
                  <a:pt x="1228" y="395"/>
                </a:lnTo>
                <a:lnTo>
                  <a:pt x="1224" y="377"/>
                </a:lnTo>
                <a:lnTo>
                  <a:pt x="1218" y="362"/>
                </a:lnTo>
                <a:lnTo>
                  <a:pt x="1216" y="351"/>
                </a:lnTo>
                <a:lnTo>
                  <a:pt x="1212" y="340"/>
                </a:lnTo>
                <a:lnTo>
                  <a:pt x="1208" y="337"/>
                </a:lnTo>
                <a:lnTo>
                  <a:pt x="1208" y="334"/>
                </a:lnTo>
                <a:lnTo>
                  <a:pt x="1204" y="319"/>
                </a:lnTo>
                <a:lnTo>
                  <a:pt x="1195" y="302"/>
                </a:lnTo>
                <a:lnTo>
                  <a:pt x="1188" y="289"/>
                </a:lnTo>
                <a:lnTo>
                  <a:pt x="1182" y="275"/>
                </a:lnTo>
                <a:lnTo>
                  <a:pt x="1172" y="261"/>
                </a:lnTo>
                <a:lnTo>
                  <a:pt x="1165" y="250"/>
                </a:lnTo>
                <a:lnTo>
                  <a:pt x="1158" y="241"/>
                </a:lnTo>
                <a:lnTo>
                  <a:pt x="1150" y="229"/>
                </a:lnTo>
                <a:lnTo>
                  <a:pt x="1144" y="221"/>
                </a:lnTo>
                <a:lnTo>
                  <a:pt x="1139" y="212"/>
                </a:lnTo>
                <a:lnTo>
                  <a:pt x="1133" y="205"/>
                </a:lnTo>
                <a:lnTo>
                  <a:pt x="1128" y="200"/>
                </a:lnTo>
                <a:lnTo>
                  <a:pt x="1125" y="196"/>
                </a:lnTo>
                <a:lnTo>
                  <a:pt x="1121" y="193"/>
                </a:lnTo>
                <a:lnTo>
                  <a:pt x="1120" y="192"/>
                </a:lnTo>
                <a:lnTo>
                  <a:pt x="1119" y="190"/>
                </a:lnTo>
                <a:lnTo>
                  <a:pt x="1114" y="180"/>
                </a:lnTo>
                <a:lnTo>
                  <a:pt x="1102" y="172"/>
                </a:lnTo>
                <a:lnTo>
                  <a:pt x="1093" y="159"/>
                </a:lnTo>
                <a:lnTo>
                  <a:pt x="1081" y="150"/>
                </a:lnTo>
                <a:lnTo>
                  <a:pt x="1071" y="140"/>
                </a:lnTo>
                <a:lnTo>
                  <a:pt x="1061" y="133"/>
                </a:lnTo>
                <a:lnTo>
                  <a:pt x="1058" y="127"/>
                </a:lnTo>
                <a:lnTo>
                  <a:pt x="1055" y="124"/>
                </a:lnTo>
                <a:lnTo>
                  <a:pt x="1064" y="132"/>
                </a:lnTo>
                <a:lnTo>
                  <a:pt x="1077" y="138"/>
                </a:lnTo>
                <a:lnTo>
                  <a:pt x="1086" y="145"/>
                </a:lnTo>
                <a:lnTo>
                  <a:pt x="1095" y="149"/>
                </a:lnTo>
                <a:lnTo>
                  <a:pt x="1102" y="153"/>
                </a:lnTo>
                <a:lnTo>
                  <a:pt x="1109" y="155"/>
                </a:lnTo>
                <a:lnTo>
                  <a:pt x="1113" y="159"/>
                </a:lnTo>
                <a:lnTo>
                  <a:pt x="1114" y="159"/>
                </a:lnTo>
                <a:lnTo>
                  <a:pt x="1113" y="157"/>
                </a:lnTo>
                <a:lnTo>
                  <a:pt x="1110" y="155"/>
                </a:lnTo>
                <a:lnTo>
                  <a:pt x="1106" y="149"/>
                </a:lnTo>
                <a:lnTo>
                  <a:pt x="1099" y="145"/>
                </a:lnTo>
                <a:lnTo>
                  <a:pt x="1094" y="135"/>
                </a:lnTo>
                <a:lnTo>
                  <a:pt x="1085" y="132"/>
                </a:lnTo>
                <a:lnTo>
                  <a:pt x="1078" y="125"/>
                </a:lnTo>
                <a:lnTo>
                  <a:pt x="1070" y="118"/>
                </a:lnTo>
                <a:lnTo>
                  <a:pt x="1062" y="111"/>
                </a:lnTo>
                <a:lnTo>
                  <a:pt x="1055" y="104"/>
                </a:lnTo>
                <a:lnTo>
                  <a:pt x="1048" y="101"/>
                </a:lnTo>
                <a:lnTo>
                  <a:pt x="1041" y="94"/>
                </a:lnTo>
                <a:lnTo>
                  <a:pt x="1035" y="91"/>
                </a:lnTo>
                <a:lnTo>
                  <a:pt x="1030" y="84"/>
                </a:lnTo>
                <a:lnTo>
                  <a:pt x="1029" y="84"/>
                </a:lnTo>
                <a:lnTo>
                  <a:pt x="1027" y="81"/>
                </a:lnTo>
                <a:lnTo>
                  <a:pt x="1058" y="94"/>
                </a:lnTo>
                <a:lnTo>
                  <a:pt x="1065" y="97"/>
                </a:lnTo>
                <a:lnTo>
                  <a:pt x="1071" y="100"/>
                </a:lnTo>
                <a:lnTo>
                  <a:pt x="1075" y="101"/>
                </a:lnTo>
                <a:lnTo>
                  <a:pt x="1077" y="105"/>
                </a:lnTo>
                <a:lnTo>
                  <a:pt x="1080" y="106"/>
                </a:lnTo>
                <a:lnTo>
                  <a:pt x="1080" y="108"/>
                </a:lnTo>
                <a:lnTo>
                  <a:pt x="1082" y="110"/>
                </a:lnTo>
                <a:lnTo>
                  <a:pt x="1078" y="100"/>
                </a:lnTo>
                <a:lnTo>
                  <a:pt x="1106" y="119"/>
                </a:lnTo>
                <a:lnTo>
                  <a:pt x="1114" y="122"/>
                </a:lnTo>
                <a:lnTo>
                  <a:pt x="1120" y="128"/>
                </a:lnTo>
                <a:lnTo>
                  <a:pt x="1128" y="133"/>
                </a:lnTo>
                <a:lnTo>
                  <a:pt x="1136" y="142"/>
                </a:lnTo>
                <a:lnTo>
                  <a:pt x="1147" y="151"/>
                </a:lnTo>
                <a:lnTo>
                  <a:pt x="1157" y="162"/>
                </a:lnTo>
                <a:lnTo>
                  <a:pt x="1167" y="173"/>
                </a:lnTo>
                <a:lnTo>
                  <a:pt x="1178" y="180"/>
                </a:lnTo>
                <a:lnTo>
                  <a:pt x="1188" y="193"/>
                </a:lnTo>
                <a:lnTo>
                  <a:pt x="1197" y="203"/>
                </a:lnTo>
                <a:lnTo>
                  <a:pt x="1207" y="212"/>
                </a:lnTo>
                <a:lnTo>
                  <a:pt x="1214" y="220"/>
                </a:lnTo>
                <a:lnTo>
                  <a:pt x="1218" y="229"/>
                </a:lnTo>
                <a:lnTo>
                  <a:pt x="1225" y="234"/>
                </a:lnTo>
                <a:lnTo>
                  <a:pt x="1229" y="237"/>
                </a:lnTo>
                <a:lnTo>
                  <a:pt x="1216" y="219"/>
                </a:lnTo>
                <a:lnTo>
                  <a:pt x="1206" y="200"/>
                </a:lnTo>
                <a:lnTo>
                  <a:pt x="1194" y="184"/>
                </a:lnTo>
                <a:lnTo>
                  <a:pt x="1184" y="173"/>
                </a:lnTo>
                <a:lnTo>
                  <a:pt x="1176" y="160"/>
                </a:lnTo>
                <a:lnTo>
                  <a:pt x="1167" y="155"/>
                </a:lnTo>
                <a:lnTo>
                  <a:pt x="1165" y="152"/>
                </a:lnTo>
                <a:lnTo>
                  <a:pt x="1164" y="149"/>
                </a:lnTo>
                <a:lnTo>
                  <a:pt x="1161" y="145"/>
                </a:lnTo>
                <a:lnTo>
                  <a:pt x="1157" y="141"/>
                </a:lnTo>
                <a:lnTo>
                  <a:pt x="1153" y="136"/>
                </a:lnTo>
                <a:lnTo>
                  <a:pt x="1147" y="132"/>
                </a:lnTo>
                <a:lnTo>
                  <a:pt x="1140" y="128"/>
                </a:lnTo>
                <a:lnTo>
                  <a:pt x="1133" y="122"/>
                </a:lnTo>
                <a:lnTo>
                  <a:pt x="1126" y="115"/>
                </a:lnTo>
                <a:lnTo>
                  <a:pt x="1118" y="108"/>
                </a:lnTo>
                <a:lnTo>
                  <a:pt x="1112" y="103"/>
                </a:lnTo>
                <a:lnTo>
                  <a:pt x="1104" y="97"/>
                </a:lnTo>
                <a:lnTo>
                  <a:pt x="1099" y="94"/>
                </a:lnTo>
                <a:lnTo>
                  <a:pt x="1093" y="90"/>
                </a:lnTo>
                <a:lnTo>
                  <a:pt x="1088" y="84"/>
                </a:lnTo>
                <a:lnTo>
                  <a:pt x="1084" y="82"/>
                </a:lnTo>
                <a:lnTo>
                  <a:pt x="1081" y="81"/>
                </a:lnTo>
                <a:lnTo>
                  <a:pt x="1079" y="80"/>
                </a:lnTo>
                <a:lnTo>
                  <a:pt x="1042" y="60"/>
                </a:lnTo>
                <a:lnTo>
                  <a:pt x="1047" y="58"/>
                </a:lnTo>
                <a:lnTo>
                  <a:pt x="1050" y="57"/>
                </a:lnTo>
                <a:lnTo>
                  <a:pt x="1055" y="56"/>
                </a:lnTo>
                <a:lnTo>
                  <a:pt x="1059" y="59"/>
                </a:lnTo>
                <a:lnTo>
                  <a:pt x="1062" y="60"/>
                </a:lnTo>
                <a:lnTo>
                  <a:pt x="1065" y="62"/>
                </a:lnTo>
                <a:lnTo>
                  <a:pt x="1068" y="63"/>
                </a:lnTo>
                <a:lnTo>
                  <a:pt x="1077" y="66"/>
                </a:lnTo>
                <a:lnTo>
                  <a:pt x="1085" y="70"/>
                </a:lnTo>
                <a:lnTo>
                  <a:pt x="1095" y="78"/>
                </a:lnTo>
                <a:lnTo>
                  <a:pt x="1106" y="84"/>
                </a:lnTo>
                <a:lnTo>
                  <a:pt x="1119" y="94"/>
                </a:lnTo>
                <a:lnTo>
                  <a:pt x="1132" y="106"/>
                </a:lnTo>
                <a:lnTo>
                  <a:pt x="1144" y="114"/>
                </a:lnTo>
                <a:lnTo>
                  <a:pt x="1158" y="125"/>
                </a:lnTo>
                <a:lnTo>
                  <a:pt x="1171" y="137"/>
                </a:lnTo>
                <a:lnTo>
                  <a:pt x="1184" y="146"/>
                </a:lnTo>
                <a:lnTo>
                  <a:pt x="1194" y="155"/>
                </a:lnTo>
                <a:lnTo>
                  <a:pt x="1205" y="164"/>
                </a:lnTo>
                <a:lnTo>
                  <a:pt x="1212" y="172"/>
                </a:lnTo>
                <a:lnTo>
                  <a:pt x="1218" y="176"/>
                </a:lnTo>
                <a:lnTo>
                  <a:pt x="1224" y="179"/>
                </a:lnTo>
                <a:lnTo>
                  <a:pt x="1223" y="180"/>
                </a:lnTo>
                <a:lnTo>
                  <a:pt x="1194" y="140"/>
                </a:lnTo>
                <a:lnTo>
                  <a:pt x="1191" y="135"/>
                </a:lnTo>
                <a:lnTo>
                  <a:pt x="1184" y="126"/>
                </a:lnTo>
                <a:lnTo>
                  <a:pt x="1174" y="116"/>
                </a:lnTo>
                <a:lnTo>
                  <a:pt x="1161" y="105"/>
                </a:lnTo>
                <a:lnTo>
                  <a:pt x="1150" y="94"/>
                </a:lnTo>
                <a:lnTo>
                  <a:pt x="1140" y="84"/>
                </a:lnTo>
                <a:lnTo>
                  <a:pt x="1133" y="77"/>
                </a:lnTo>
                <a:lnTo>
                  <a:pt x="1129" y="73"/>
                </a:lnTo>
                <a:lnTo>
                  <a:pt x="1174" y="95"/>
                </a:lnTo>
                <a:lnTo>
                  <a:pt x="1187" y="94"/>
                </a:lnTo>
                <a:lnTo>
                  <a:pt x="1194" y="93"/>
                </a:lnTo>
                <a:lnTo>
                  <a:pt x="1195" y="91"/>
                </a:lnTo>
                <a:lnTo>
                  <a:pt x="1191" y="90"/>
                </a:lnTo>
                <a:lnTo>
                  <a:pt x="1187" y="87"/>
                </a:lnTo>
                <a:lnTo>
                  <a:pt x="1180" y="84"/>
                </a:lnTo>
                <a:lnTo>
                  <a:pt x="1174" y="82"/>
                </a:lnTo>
                <a:lnTo>
                  <a:pt x="1171" y="81"/>
                </a:lnTo>
                <a:lnTo>
                  <a:pt x="1161" y="77"/>
                </a:lnTo>
                <a:lnTo>
                  <a:pt x="1158" y="72"/>
                </a:lnTo>
                <a:lnTo>
                  <a:pt x="1160" y="69"/>
                </a:lnTo>
                <a:lnTo>
                  <a:pt x="1167" y="69"/>
                </a:lnTo>
                <a:lnTo>
                  <a:pt x="1174" y="68"/>
                </a:lnTo>
                <a:lnTo>
                  <a:pt x="1184" y="69"/>
                </a:lnTo>
                <a:lnTo>
                  <a:pt x="1188" y="70"/>
                </a:lnTo>
                <a:lnTo>
                  <a:pt x="1190" y="70"/>
                </a:lnTo>
                <a:lnTo>
                  <a:pt x="1193" y="69"/>
                </a:lnTo>
                <a:lnTo>
                  <a:pt x="1197" y="70"/>
                </a:lnTo>
                <a:lnTo>
                  <a:pt x="1205" y="70"/>
                </a:lnTo>
                <a:lnTo>
                  <a:pt x="1211" y="69"/>
                </a:lnTo>
                <a:lnTo>
                  <a:pt x="1213" y="68"/>
                </a:lnTo>
                <a:lnTo>
                  <a:pt x="1215" y="66"/>
                </a:lnTo>
                <a:lnTo>
                  <a:pt x="1209" y="66"/>
                </a:lnTo>
                <a:lnTo>
                  <a:pt x="1196" y="63"/>
                </a:lnTo>
                <a:lnTo>
                  <a:pt x="1188" y="62"/>
                </a:lnTo>
                <a:lnTo>
                  <a:pt x="1183" y="60"/>
                </a:lnTo>
                <a:lnTo>
                  <a:pt x="1179" y="56"/>
                </a:lnTo>
                <a:lnTo>
                  <a:pt x="1180" y="54"/>
                </a:lnTo>
                <a:lnTo>
                  <a:pt x="1181" y="54"/>
                </a:lnTo>
                <a:lnTo>
                  <a:pt x="1184" y="52"/>
                </a:lnTo>
                <a:lnTo>
                  <a:pt x="1188" y="50"/>
                </a:lnTo>
                <a:lnTo>
                  <a:pt x="1194" y="49"/>
                </a:lnTo>
                <a:lnTo>
                  <a:pt x="1200" y="47"/>
                </a:lnTo>
                <a:lnTo>
                  <a:pt x="1206" y="46"/>
                </a:lnTo>
                <a:lnTo>
                  <a:pt x="1212" y="44"/>
                </a:lnTo>
                <a:lnTo>
                  <a:pt x="1218" y="43"/>
                </a:lnTo>
                <a:lnTo>
                  <a:pt x="1222" y="41"/>
                </a:lnTo>
                <a:lnTo>
                  <a:pt x="1227" y="41"/>
                </a:lnTo>
                <a:lnTo>
                  <a:pt x="1229" y="40"/>
                </a:lnTo>
                <a:lnTo>
                  <a:pt x="1230" y="40"/>
                </a:lnTo>
                <a:lnTo>
                  <a:pt x="1243" y="37"/>
                </a:lnTo>
                <a:lnTo>
                  <a:pt x="1256" y="33"/>
                </a:lnTo>
                <a:lnTo>
                  <a:pt x="1263" y="34"/>
                </a:lnTo>
                <a:lnTo>
                  <a:pt x="1272" y="33"/>
                </a:lnTo>
                <a:lnTo>
                  <a:pt x="1277" y="33"/>
                </a:lnTo>
                <a:lnTo>
                  <a:pt x="1281" y="36"/>
                </a:lnTo>
                <a:lnTo>
                  <a:pt x="1285" y="36"/>
                </a:lnTo>
                <a:lnTo>
                  <a:pt x="1286" y="36"/>
                </a:lnTo>
                <a:lnTo>
                  <a:pt x="1283" y="32"/>
                </a:lnTo>
                <a:lnTo>
                  <a:pt x="1281" y="32"/>
                </a:lnTo>
                <a:lnTo>
                  <a:pt x="1277" y="30"/>
                </a:lnTo>
                <a:lnTo>
                  <a:pt x="1273" y="30"/>
                </a:lnTo>
                <a:lnTo>
                  <a:pt x="1270" y="29"/>
                </a:lnTo>
                <a:lnTo>
                  <a:pt x="1265" y="29"/>
                </a:lnTo>
                <a:lnTo>
                  <a:pt x="1263" y="30"/>
                </a:lnTo>
                <a:lnTo>
                  <a:pt x="1263" y="29"/>
                </a:lnTo>
                <a:lnTo>
                  <a:pt x="1221" y="26"/>
                </a:lnTo>
                <a:lnTo>
                  <a:pt x="1225" y="25"/>
                </a:lnTo>
                <a:lnTo>
                  <a:pt x="1228" y="24"/>
                </a:lnTo>
                <a:lnTo>
                  <a:pt x="1230" y="22"/>
                </a:lnTo>
                <a:lnTo>
                  <a:pt x="1233" y="20"/>
                </a:lnTo>
                <a:lnTo>
                  <a:pt x="1234" y="20"/>
                </a:lnTo>
                <a:lnTo>
                  <a:pt x="1235" y="19"/>
                </a:lnTo>
                <a:lnTo>
                  <a:pt x="1234" y="19"/>
                </a:lnTo>
                <a:lnTo>
                  <a:pt x="1230" y="16"/>
                </a:lnTo>
                <a:lnTo>
                  <a:pt x="1228" y="15"/>
                </a:lnTo>
                <a:lnTo>
                  <a:pt x="1225" y="15"/>
                </a:lnTo>
                <a:lnTo>
                  <a:pt x="1224" y="14"/>
                </a:lnTo>
                <a:lnTo>
                  <a:pt x="1219" y="14"/>
                </a:lnTo>
                <a:lnTo>
                  <a:pt x="1217" y="13"/>
                </a:lnTo>
                <a:lnTo>
                  <a:pt x="1214" y="14"/>
                </a:lnTo>
                <a:lnTo>
                  <a:pt x="1211" y="12"/>
                </a:lnTo>
                <a:lnTo>
                  <a:pt x="1208" y="9"/>
                </a:lnTo>
                <a:lnTo>
                  <a:pt x="1206" y="8"/>
                </a:lnTo>
                <a:lnTo>
                  <a:pt x="1201" y="5"/>
                </a:lnTo>
                <a:lnTo>
                  <a:pt x="1199" y="3"/>
                </a:lnTo>
                <a:lnTo>
                  <a:pt x="1197" y="2"/>
                </a:lnTo>
                <a:lnTo>
                  <a:pt x="1196" y="0"/>
                </a:lnTo>
                <a:lnTo>
                  <a:pt x="1361" y="2"/>
                </a:lnTo>
              </a:path>
            </a:pathLst>
          </a:custGeom>
          <a:solidFill>
            <a:schemeClr val="bg2"/>
          </a:solidFill>
          <a:ln w="9525" cap="rnd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49" name="Freeform 17"/>
          <p:cNvSpPr>
            <a:spLocks/>
          </p:cNvSpPr>
          <p:nvPr/>
        </p:nvSpPr>
        <p:spPr bwMode="auto">
          <a:xfrm>
            <a:off x="1631950" y="941388"/>
            <a:ext cx="536575" cy="522287"/>
          </a:xfrm>
          <a:custGeom>
            <a:avLst/>
            <a:gdLst>
              <a:gd name="T0" fmla="*/ 0 w 338"/>
              <a:gd name="T1" fmla="*/ 2147483647 h 329"/>
              <a:gd name="T2" fmla="*/ 2147483647 w 338"/>
              <a:gd name="T3" fmla="*/ 2147483647 h 329"/>
              <a:gd name="T4" fmla="*/ 2147483647 w 338"/>
              <a:gd name="T5" fmla="*/ 2147483647 h 329"/>
              <a:gd name="T6" fmla="*/ 2147483647 w 338"/>
              <a:gd name="T7" fmla="*/ 2147483647 h 329"/>
              <a:gd name="T8" fmla="*/ 2147483647 w 338"/>
              <a:gd name="T9" fmla="*/ 2147483647 h 329"/>
              <a:gd name="T10" fmla="*/ 2147483647 w 338"/>
              <a:gd name="T11" fmla="*/ 2147483647 h 329"/>
              <a:gd name="T12" fmla="*/ 2147483647 w 338"/>
              <a:gd name="T13" fmla="*/ 2147483647 h 329"/>
              <a:gd name="T14" fmla="*/ 2147483647 w 338"/>
              <a:gd name="T15" fmla="*/ 2147483647 h 329"/>
              <a:gd name="T16" fmla="*/ 2147483647 w 338"/>
              <a:gd name="T17" fmla="*/ 2147483647 h 329"/>
              <a:gd name="T18" fmla="*/ 2147483647 w 338"/>
              <a:gd name="T19" fmla="*/ 2147483647 h 329"/>
              <a:gd name="T20" fmla="*/ 2147483647 w 338"/>
              <a:gd name="T21" fmla="*/ 2147483647 h 329"/>
              <a:gd name="T22" fmla="*/ 2147483647 w 338"/>
              <a:gd name="T23" fmla="*/ 2147483647 h 329"/>
              <a:gd name="T24" fmla="*/ 2147483647 w 338"/>
              <a:gd name="T25" fmla="*/ 2147483647 h 329"/>
              <a:gd name="T26" fmla="*/ 2147483647 w 338"/>
              <a:gd name="T27" fmla="*/ 2147483647 h 329"/>
              <a:gd name="T28" fmla="*/ 2147483647 w 338"/>
              <a:gd name="T29" fmla="*/ 2147483647 h 329"/>
              <a:gd name="T30" fmla="*/ 2147483647 w 338"/>
              <a:gd name="T31" fmla="*/ 2147483647 h 329"/>
              <a:gd name="T32" fmla="*/ 2147483647 w 338"/>
              <a:gd name="T33" fmla="*/ 2147483647 h 329"/>
              <a:gd name="T34" fmla="*/ 2147483647 w 338"/>
              <a:gd name="T35" fmla="*/ 2147483647 h 329"/>
              <a:gd name="T36" fmla="*/ 2147483647 w 338"/>
              <a:gd name="T37" fmla="*/ 2147483647 h 329"/>
              <a:gd name="T38" fmla="*/ 2147483647 w 338"/>
              <a:gd name="T39" fmla="*/ 2147483647 h 329"/>
              <a:gd name="T40" fmla="*/ 2147483647 w 338"/>
              <a:gd name="T41" fmla="*/ 2147483647 h 329"/>
              <a:gd name="T42" fmla="*/ 2147483647 w 338"/>
              <a:gd name="T43" fmla="*/ 2147483647 h 329"/>
              <a:gd name="T44" fmla="*/ 2147483647 w 338"/>
              <a:gd name="T45" fmla="*/ 2147483647 h 329"/>
              <a:gd name="T46" fmla="*/ 2147483647 w 338"/>
              <a:gd name="T47" fmla="*/ 2147483647 h 329"/>
              <a:gd name="T48" fmla="*/ 2147483647 w 338"/>
              <a:gd name="T49" fmla="*/ 2147483647 h 329"/>
              <a:gd name="T50" fmla="*/ 2147483647 w 338"/>
              <a:gd name="T51" fmla="*/ 2147483647 h 329"/>
              <a:gd name="T52" fmla="*/ 2147483647 w 338"/>
              <a:gd name="T53" fmla="*/ 2147483647 h 329"/>
              <a:gd name="T54" fmla="*/ 2147483647 w 338"/>
              <a:gd name="T55" fmla="*/ 2147483647 h 329"/>
              <a:gd name="T56" fmla="*/ 2147483647 w 338"/>
              <a:gd name="T57" fmla="*/ 2147483647 h 329"/>
              <a:gd name="T58" fmla="*/ 2147483647 w 338"/>
              <a:gd name="T59" fmla="*/ 2147483647 h 329"/>
              <a:gd name="T60" fmla="*/ 2147483647 w 338"/>
              <a:gd name="T61" fmla="*/ 2147483647 h 329"/>
              <a:gd name="T62" fmla="*/ 2147483647 w 338"/>
              <a:gd name="T63" fmla="*/ 2147483647 h 329"/>
              <a:gd name="T64" fmla="*/ 2147483647 w 338"/>
              <a:gd name="T65" fmla="*/ 2147483647 h 329"/>
              <a:gd name="T66" fmla="*/ 2147483647 w 338"/>
              <a:gd name="T67" fmla="*/ 2147483647 h 329"/>
              <a:gd name="T68" fmla="*/ 2147483647 w 338"/>
              <a:gd name="T69" fmla="*/ 2147483647 h 329"/>
              <a:gd name="T70" fmla="*/ 2147483647 w 338"/>
              <a:gd name="T71" fmla="*/ 2147483647 h 329"/>
              <a:gd name="T72" fmla="*/ 2147483647 w 338"/>
              <a:gd name="T73" fmla="*/ 2147483647 h 329"/>
              <a:gd name="T74" fmla="*/ 2147483647 w 338"/>
              <a:gd name="T75" fmla="*/ 2147483647 h 329"/>
              <a:gd name="T76" fmla="*/ 2147483647 w 338"/>
              <a:gd name="T77" fmla="*/ 2147483647 h 329"/>
              <a:gd name="T78" fmla="*/ 2147483647 w 338"/>
              <a:gd name="T79" fmla="*/ 2147483647 h 329"/>
              <a:gd name="T80" fmla="*/ 2147483647 w 338"/>
              <a:gd name="T81" fmla="*/ 2147483647 h 329"/>
              <a:gd name="T82" fmla="*/ 2147483647 w 338"/>
              <a:gd name="T83" fmla="*/ 2147483647 h 329"/>
              <a:gd name="T84" fmla="*/ 2147483647 w 338"/>
              <a:gd name="T85" fmla="*/ 2147483647 h 329"/>
              <a:gd name="T86" fmla="*/ 2147483647 w 338"/>
              <a:gd name="T87" fmla="*/ 0 h 329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338"/>
              <a:gd name="T133" fmla="*/ 0 h 329"/>
              <a:gd name="T134" fmla="*/ 338 w 338"/>
              <a:gd name="T135" fmla="*/ 329 h 329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338" h="329">
                <a:moveTo>
                  <a:pt x="0" y="7"/>
                </a:moveTo>
                <a:lnTo>
                  <a:pt x="0" y="8"/>
                </a:lnTo>
                <a:lnTo>
                  <a:pt x="2" y="9"/>
                </a:lnTo>
                <a:lnTo>
                  <a:pt x="5" y="12"/>
                </a:lnTo>
                <a:lnTo>
                  <a:pt x="8" y="13"/>
                </a:lnTo>
                <a:lnTo>
                  <a:pt x="11" y="16"/>
                </a:lnTo>
                <a:lnTo>
                  <a:pt x="15" y="19"/>
                </a:lnTo>
                <a:lnTo>
                  <a:pt x="21" y="21"/>
                </a:lnTo>
                <a:lnTo>
                  <a:pt x="28" y="23"/>
                </a:lnTo>
                <a:lnTo>
                  <a:pt x="34" y="28"/>
                </a:lnTo>
                <a:lnTo>
                  <a:pt x="40" y="31"/>
                </a:lnTo>
                <a:lnTo>
                  <a:pt x="49" y="34"/>
                </a:lnTo>
                <a:lnTo>
                  <a:pt x="56" y="39"/>
                </a:lnTo>
                <a:lnTo>
                  <a:pt x="63" y="38"/>
                </a:lnTo>
                <a:lnTo>
                  <a:pt x="72" y="41"/>
                </a:lnTo>
                <a:lnTo>
                  <a:pt x="81" y="42"/>
                </a:lnTo>
                <a:lnTo>
                  <a:pt x="91" y="42"/>
                </a:lnTo>
                <a:lnTo>
                  <a:pt x="93" y="43"/>
                </a:lnTo>
                <a:lnTo>
                  <a:pt x="96" y="43"/>
                </a:lnTo>
                <a:lnTo>
                  <a:pt x="97" y="43"/>
                </a:lnTo>
                <a:lnTo>
                  <a:pt x="98" y="43"/>
                </a:lnTo>
                <a:lnTo>
                  <a:pt x="101" y="42"/>
                </a:lnTo>
                <a:lnTo>
                  <a:pt x="103" y="42"/>
                </a:lnTo>
                <a:lnTo>
                  <a:pt x="106" y="43"/>
                </a:lnTo>
                <a:lnTo>
                  <a:pt x="107" y="42"/>
                </a:lnTo>
                <a:lnTo>
                  <a:pt x="108" y="42"/>
                </a:lnTo>
                <a:lnTo>
                  <a:pt x="112" y="43"/>
                </a:lnTo>
                <a:lnTo>
                  <a:pt x="113" y="44"/>
                </a:lnTo>
                <a:lnTo>
                  <a:pt x="116" y="45"/>
                </a:lnTo>
                <a:lnTo>
                  <a:pt x="118" y="50"/>
                </a:lnTo>
                <a:lnTo>
                  <a:pt x="121" y="51"/>
                </a:lnTo>
                <a:lnTo>
                  <a:pt x="122" y="56"/>
                </a:lnTo>
                <a:lnTo>
                  <a:pt x="123" y="60"/>
                </a:lnTo>
                <a:lnTo>
                  <a:pt x="127" y="66"/>
                </a:lnTo>
                <a:lnTo>
                  <a:pt x="130" y="72"/>
                </a:lnTo>
                <a:lnTo>
                  <a:pt x="134" y="75"/>
                </a:lnTo>
                <a:lnTo>
                  <a:pt x="134" y="80"/>
                </a:lnTo>
                <a:lnTo>
                  <a:pt x="136" y="86"/>
                </a:lnTo>
                <a:lnTo>
                  <a:pt x="137" y="87"/>
                </a:lnTo>
                <a:lnTo>
                  <a:pt x="139" y="93"/>
                </a:lnTo>
                <a:lnTo>
                  <a:pt x="141" y="101"/>
                </a:lnTo>
                <a:lnTo>
                  <a:pt x="146" y="112"/>
                </a:lnTo>
                <a:lnTo>
                  <a:pt x="148" y="123"/>
                </a:lnTo>
                <a:lnTo>
                  <a:pt x="153" y="130"/>
                </a:lnTo>
                <a:lnTo>
                  <a:pt x="156" y="138"/>
                </a:lnTo>
                <a:lnTo>
                  <a:pt x="158" y="143"/>
                </a:lnTo>
                <a:lnTo>
                  <a:pt x="159" y="145"/>
                </a:lnTo>
                <a:lnTo>
                  <a:pt x="162" y="149"/>
                </a:lnTo>
                <a:lnTo>
                  <a:pt x="164" y="155"/>
                </a:lnTo>
                <a:lnTo>
                  <a:pt x="167" y="163"/>
                </a:lnTo>
                <a:lnTo>
                  <a:pt x="173" y="178"/>
                </a:lnTo>
                <a:lnTo>
                  <a:pt x="177" y="194"/>
                </a:lnTo>
                <a:lnTo>
                  <a:pt x="184" y="212"/>
                </a:lnTo>
                <a:lnTo>
                  <a:pt x="190" y="234"/>
                </a:lnTo>
                <a:lnTo>
                  <a:pt x="191" y="238"/>
                </a:lnTo>
                <a:lnTo>
                  <a:pt x="194" y="247"/>
                </a:lnTo>
                <a:lnTo>
                  <a:pt x="197" y="259"/>
                </a:lnTo>
                <a:lnTo>
                  <a:pt x="201" y="275"/>
                </a:lnTo>
                <a:lnTo>
                  <a:pt x="206" y="289"/>
                </a:lnTo>
                <a:lnTo>
                  <a:pt x="207" y="302"/>
                </a:lnTo>
                <a:lnTo>
                  <a:pt x="210" y="315"/>
                </a:lnTo>
                <a:lnTo>
                  <a:pt x="211" y="319"/>
                </a:lnTo>
                <a:lnTo>
                  <a:pt x="211" y="320"/>
                </a:lnTo>
                <a:lnTo>
                  <a:pt x="212" y="326"/>
                </a:lnTo>
                <a:lnTo>
                  <a:pt x="215" y="328"/>
                </a:lnTo>
                <a:lnTo>
                  <a:pt x="221" y="323"/>
                </a:lnTo>
                <a:lnTo>
                  <a:pt x="224" y="323"/>
                </a:lnTo>
                <a:lnTo>
                  <a:pt x="225" y="319"/>
                </a:lnTo>
                <a:lnTo>
                  <a:pt x="227" y="314"/>
                </a:lnTo>
                <a:lnTo>
                  <a:pt x="231" y="307"/>
                </a:lnTo>
                <a:lnTo>
                  <a:pt x="235" y="300"/>
                </a:lnTo>
                <a:lnTo>
                  <a:pt x="240" y="293"/>
                </a:lnTo>
                <a:lnTo>
                  <a:pt x="244" y="287"/>
                </a:lnTo>
                <a:lnTo>
                  <a:pt x="248" y="280"/>
                </a:lnTo>
                <a:lnTo>
                  <a:pt x="273" y="212"/>
                </a:lnTo>
                <a:lnTo>
                  <a:pt x="298" y="130"/>
                </a:lnTo>
                <a:lnTo>
                  <a:pt x="317" y="61"/>
                </a:lnTo>
                <a:lnTo>
                  <a:pt x="319" y="58"/>
                </a:lnTo>
                <a:lnTo>
                  <a:pt x="321" y="55"/>
                </a:lnTo>
                <a:lnTo>
                  <a:pt x="322" y="47"/>
                </a:lnTo>
                <a:lnTo>
                  <a:pt x="324" y="39"/>
                </a:lnTo>
                <a:lnTo>
                  <a:pt x="327" y="30"/>
                </a:lnTo>
                <a:lnTo>
                  <a:pt x="329" y="21"/>
                </a:lnTo>
                <a:lnTo>
                  <a:pt x="331" y="16"/>
                </a:lnTo>
                <a:lnTo>
                  <a:pt x="332" y="15"/>
                </a:lnTo>
                <a:lnTo>
                  <a:pt x="332" y="12"/>
                </a:lnTo>
                <a:lnTo>
                  <a:pt x="332" y="7"/>
                </a:lnTo>
                <a:lnTo>
                  <a:pt x="335" y="0"/>
                </a:lnTo>
                <a:lnTo>
                  <a:pt x="337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0" name="Freeform 18"/>
          <p:cNvSpPr>
            <a:spLocks/>
          </p:cNvSpPr>
          <p:nvPr/>
        </p:nvSpPr>
        <p:spPr bwMode="auto">
          <a:xfrm>
            <a:off x="169863" y="1196975"/>
            <a:ext cx="217487" cy="404813"/>
          </a:xfrm>
          <a:custGeom>
            <a:avLst/>
            <a:gdLst>
              <a:gd name="T0" fmla="*/ 2147483647 w 137"/>
              <a:gd name="T1" fmla="*/ 2147483647 h 255"/>
              <a:gd name="T2" fmla="*/ 2147483647 w 137"/>
              <a:gd name="T3" fmla="*/ 2147483647 h 255"/>
              <a:gd name="T4" fmla="*/ 2147483647 w 137"/>
              <a:gd name="T5" fmla="*/ 2147483647 h 255"/>
              <a:gd name="T6" fmla="*/ 2147483647 w 137"/>
              <a:gd name="T7" fmla="*/ 2147483647 h 255"/>
              <a:gd name="T8" fmla="*/ 2147483647 w 137"/>
              <a:gd name="T9" fmla="*/ 2147483647 h 255"/>
              <a:gd name="T10" fmla="*/ 2147483647 w 137"/>
              <a:gd name="T11" fmla="*/ 2147483647 h 255"/>
              <a:gd name="T12" fmla="*/ 2147483647 w 137"/>
              <a:gd name="T13" fmla="*/ 2147483647 h 255"/>
              <a:gd name="T14" fmla="*/ 2147483647 w 137"/>
              <a:gd name="T15" fmla="*/ 2147483647 h 255"/>
              <a:gd name="T16" fmla="*/ 2147483647 w 137"/>
              <a:gd name="T17" fmla="*/ 2147483647 h 255"/>
              <a:gd name="T18" fmla="*/ 2147483647 w 137"/>
              <a:gd name="T19" fmla="*/ 2147483647 h 255"/>
              <a:gd name="T20" fmla="*/ 2147483647 w 137"/>
              <a:gd name="T21" fmla="*/ 2147483647 h 255"/>
              <a:gd name="T22" fmla="*/ 2147483647 w 137"/>
              <a:gd name="T23" fmla="*/ 2147483647 h 255"/>
              <a:gd name="T24" fmla="*/ 2147483647 w 137"/>
              <a:gd name="T25" fmla="*/ 2147483647 h 255"/>
              <a:gd name="T26" fmla="*/ 2147483647 w 137"/>
              <a:gd name="T27" fmla="*/ 2147483647 h 255"/>
              <a:gd name="T28" fmla="*/ 2147483647 w 137"/>
              <a:gd name="T29" fmla="*/ 2147483647 h 255"/>
              <a:gd name="T30" fmla="*/ 2147483647 w 137"/>
              <a:gd name="T31" fmla="*/ 2147483647 h 255"/>
              <a:gd name="T32" fmla="*/ 2147483647 w 137"/>
              <a:gd name="T33" fmla="*/ 2147483647 h 255"/>
              <a:gd name="T34" fmla="*/ 2147483647 w 137"/>
              <a:gd name="T35" fmla="*/ 2147483647 h 255"/>
              <a:gd name="T36" fmla="*/ 2147483647 w 137"/>
              <a:gd name="T37" fmla="*/ 2147483647 h 255"/>
              <a:gd name="T38" fmla="*/ 2147483647 w 137"/>
              <a:gd name="T39" fmla="*/ 2147483647 h 255"/>
              <a:gd name="T40" fmla="*/ 2147483647 w 137"/>
              <a:gd name="T41" fmla="*/ 2147483647 h 255"/>
              <a:gd name="T42" fmla="*/ 2147483647 w 137"/>
              <a:gd name="T43" fmla="*/ 2147483647 h 255"/>
              <a:gd name="T44" fmla="*/ 2147483647 w 137"/>
              <a:gd name="T45" fmla="*/ 2147483647 h 255"/>
              <a:gd name="T46" fmla="*/ 2147483647 w 137"/>
              <a:gd name="T47" fmla="*/ 2147483647 h 255"/>
              <a:gd name="T48" fmla="*/ 2147483647 w 137"/>
              <a:gd name="T49" fmla="*/ 2147483647 h 255"/>
              <a:gd name="T50" fmla="*/ 2147483647 w 137"/>
              <a:gd name="T51" fmla="*/ 2147483647 h 255"/>
              <a:gd name="T52" fmla="*/ 2147483647 w 137"/>
              <a:gd name="T53" fmla="*/ 2147483647 h 255"/>
              <a:gd name="T54" fmla="*/ 2147483647 w 137"/>
              <a:gd name="T55" fmla="*/ 2147483647 h 255"/>
              <a:gd name="T56" fmla="*/ 2147483647 w 137"/>
              <a:gd name="T57" fmla="*/ 2147483647 h 255"/>
              <a:gd name="T58" fmla="*/ 2147483647 w 137"/>
              <a:gd name="T59" fmla="*/ 2147483647 h 255"/>
              <a:gd name="T60" fmla="*/ 2147483647 w 137"/>
              <a:gd name="T61" fmla="*/ 2147483647 h 255"/>
              <a:gd name="T62" fmla="*/ 2147483647 w 137"/>
              <a:gd name="T63" fmla="*/ 2147483647 h 255"/>
              <a:gd name="T64" fmla="*/ 2147483647 w 137"/>
              <a:gd name="T65" fmla="*/ 2147483647 h 255"/>
              <a:gd name="T66" fmla="*/ 2147483647 w 137"/>
              <a:gd name="T67" fmla="*/ 2147483647 h 255"/>
              <a:gd name="T68" fmla="*/ 2147483647 w 137"/>
              <a:gd name="T69" fmla="*/ 2147483647 h 255"/>
              <a:gd name="T70" fmla="*/ 2147483647 w 137"/>
              <a:gd name="T71" fmla="*/ 2147483647 h 255"/>
              <a:gd name="T72" fmla="*/ 2147483647 w 137"/>
              <a:gd name="T73" fmla="*/ 2147483647 h 255"/>
              <a:gd name="T74" fmla="*/ 2147483647 w 137"/>
              <a:gd name="T75" fmla="*/ 2147483647 h 255"/>
              <a:gd name="T76" fmla="*/ 2147483647 w 137"/>
              <a:gd name="T77" fmla="*/ 2147483647 h 255"/>
              <a:gd name="T78" fmla="*/ 2147483647 w 137"/>
              <a:gd name="T79" fmla="*/ 2147483647 h 255"/>
              <a:gd name="T80" fmla="*/ 2147483647 w 137"/>
              <a:gd name="T81" fmla="*/ 2147483647 h 255"/>
              <a:gd name="T82" fmla="*/ 2147483647 w 137"/>
              <a:gd name="T83" fmla="*/ 2147483647 h 255"/>
              <a:gd name="T84" fmla="*/ 2147483647 w 137"/>
              <a:gd name="T85" fmla="*/ 2147483647 h 255"/>
              <a:gd name="T86" fmla="*/ 2147483647 w 137"/>
              <a:gd name="T87" fmla="*/ 2147483647 h 255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137"/>
              <a:gd name="T133" fmla="*/ 0 h 255"/>
              <a:gd name="T134" fmla="*/ 137 w 137"/>
              <a:gd name="T135" fmla="*/ 255 h 255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137" h="255">
                <a:moveTo>
                  <a:pt x="115" y="0"/>
                </a:moveTo>
                <a:lnTo>
                  <a:pt x="115" y="5"/>
                </a:lnTo>
                <a:lnTo>
                  <a:pt x="115" y="14"/>
                </a:lnTo>
                <a:lnTo>
                  <a:pt x="117" y="30"/>
                </a:lnTo>
                <a:lnTo>
                  <a:pt x="115" y="49"/>
                </a:lnTo>
                <a:lnTo>
                  <a:pt x="113" y="67"/>
                </a:lnTo>
                <a:lnTo>
                  <a:pt x="111" y="86"/>
                </a:lnTo>
                <a:lnTo>
                  <a:pt x="108" y="103"/>
                </a:lnTo>
                <a:lnTo>
                  <a:pt x="105" y="113"/>
                </a:lnTo>
                <a:lnTo>
                  <a:pt x="106" y="113"/>
                </a:lnTo>
                <a:lnTo>
                  <a:pt x="107" y="110"/>
                </a:lnTo>
                <a:lnTo>
                  <a:pt x="111" y="107"/>
                </a:lnTo>
                <a:lnTo>
                  <a:pt x="116" y="100"/>
                </a:lnTo>
                <a:lnTo>
                  <a:pt x="124" y="96"/>
                </a:lnTo>
                <a:lnTo>
                  <a:pt x="128" y="91"/>
                </a:lnTo>
                <a:lnTo>
                  <a:pt x="131" y="83"/>
                </a:lnTo>
                <a:lnTo>
                  <a:pt x="136" y="76"/>
                </a:lnTo>
                <a:lnTo>
                  <a:pt x="136" y="79"/>
                </a:lnTo>
                <a:lnTo>
                  <a:pt x="134" y="81"/>
                </a:lnTo>
                <a:lnTo>
                  <a:pt x="131" y="86"/>
                </a:lnTo>
                <a:lnTo>
                  <a:pt x="129" y="91"/>
                </a:lnTo>
                <a:lnTo>
                  <a:pt x="126" y="99"/>
                </a:lnTo>
                <a:lnTo>
                  <a:pt x="121" y="105"/>
                </a:lnTo>
                <a:lnTo>
                  <a:pt x="115" y="114"/>
                </a:lnTo>
                <a:lnTo>
                  <a:pt x="111" y="124"/>
                </a:lnTo>
                <a:lnTo>
                  <a:pt x="106" y="134"/>
                </a:lnTo>
                <a:lnTo>
                  <a:pt x="99" y="142"/>
                </a:lnTo>
                <a:lnTo>
                  <a:pt x="94" y="151"/>
                </a:lnTo>
                <a:lnTo>
                  <a:pt x="86" y="161"/>
                </a:lnTo>
                <a:lnTo>
                  <a:pt x="80" y="170"/>
                </a:lnTo>
                <a:lnTo>
                  <a:pt x="73" y="178"/>
                </a:lnTo>
                <a:lnTo>
                  <a:pt x="68" y="186"/>
                </a:lnTo>
                <a:lnTo>
                  <a:pt x="61" y="191"/>
                </a:lnTo>
                <a:lnTo>
                  <a:pt x="59" y="193"/>
                </a:lnTo>
                <a:lnTo>
                  <a:pt x="53" y="197"/>
                </a:lnTo>
                <a:lnTo>
                  <a:pt x="45" y="204"/>
                </a:lnTo>
                <a:lnTo>
                  <a:pt x="38" y="212"/>
                </a:lnTo>
                <a:lnTo>
                  <a:pt x="29" y="222"/>
                </a:lnTo>
                <a:lnTo>
                  <a:pt x="20" y="233"/>
                </a:lnTo>
                <a:lnTo>
                  <a:pt x="13" y="242"/>
                </a:lnTo>
                <a:lnTo>
                  <a:pt x="9" y="254"/>
                </a:lnTo>
                <a:lnTo>
                  <a:pt x="9" y="252"/>
                </a:lnTo>
                <a:lnTo>
                  <a:pt x="12" y="246"/>
                </a:lnTo>
                <a:lnTo>
                  <a:pt x="15" y="241"/>
                </a:lnTo>
                <a:lnTo>
                  <a:pt x="21" y="230"/>
                </a:lnTo>
                <a:lnTo>
                  <a:pt x="25" y="220"/>
                </a:lnTo>
                <a:lnTo>
                  <a:pt x="31" y="207"/>
                </a:lnTo>
                <a:lnTo>
                  <a:pt x="39" y="194"/>
                </a:lnTo>
                <a:lnTo>
                  <a:pt x="44" y="178"/>
                </a:lnTo>
                <a:lnTo>
                  <a:pt x="54" y="162"/>
                </a:lnTo>
                <a:lnTo>
                  <a:pt x="61" y="150"/>
                </a:lnTo>
                <a:lnTo>
                  <a:pt x="65" y="135"/>
                </a:lnTo>
                <a:lnTo>
                  <a:pt x="70" y="122"/>
                </a:lnTo>
                <a:lnTo>
                  <a:pt x="77" y="111"/>
                </a:lnTo>
                <a:lnTo>
                  <a:pt x="81" y="100"/>
                </a:lnTo>
                <a:lnTo>
                  <a:pt x="84" y="94"/>
                </a:lnTo>
                <a:lnTo>
                  <a:pt x="85" y="91"/>
                </a:lnTo>
                <a:lnTo>
                  <a:pt x="85" y="92"/>
                </a:lnTo>
                <a:lnTo>
                  <a:pt x="82" y="93"/>
                </a:lnTo>
                <a:lnTo>
                  <a:pt x="82" y="97"/>
                </a:lnTo>
                <a:lnTo>
                  <a:pt x="77" y="100"/>
                </a:lnTo>
                <a:lnTo>
                  <a:pt x="74" y="105"/>
                </a:lnTo>
                <a:lnTo>
                  <a:pt x="68" y="111"/>
                </a:lnTo>
                <a:lnTo>
                  <a:pt x="63" y="116"/>
                </a:lnTo>
                <a:lnTo>
                  <a:pt x="55" y="124"/>
                </a:lnTo>
                <a:lnTo>
                  <a:pt x="48" y="130"/>
                </a:lnTo>
                <a:lnTo>
                  <a:pt x="42" y="137"/>
                </a:lnTo>
                <a:lnTo>
                  <a:pt x="35" y="144"/>
                </a:lnTo>
                <a:lnTo>
                  <a:pt x="26" y="151"/>
                </a:lnTo>
                <a:lnTo>
                  <a:pt x="21" y="156"/>
                </a:lnTo>
                <a:lnTo>
                  <a:pt x="12" y="159"/>
                </a:lnTo>
                <a:lnTo>
                  <a:pt x="5" y="162"/>
                </a:lnTo>
                <a:lnTo>
                  <a:pt x="0" y="164"/>
                </a:lnTo>
                <a:lnTo>
                  <a:pt x="1" y="164"/>
                </a:lnTo>
                <a:lnTo>
                  <a:pt x="5" y="161"/>
                </a:lnTo>
                <a:lnTo>
                  <a:pt x="10" y="156"/>
                </a:lnTo>
                <a:lnTo>
                  <a:pt x="20" y="150"/>
                </a:lnTo>
                <a:lnTo>
                  <a:pt x="29" y="140"/>
                </a:lnTo>
                <a:lnTo>
                  <a:pt x="39" y="130"/>
                </a:lnTo>
                <a:lnTo>
                  <a:pt x="51" y="119"/>
                </a:lnTo>
                <a:lnTo>
                  <a:pt x="61" y="108"/>
                </a:lnTo>
                <a:lnTo>
                  <a:pt x="73" y="95"/>
                </a:lnTo>
                <a:lnTo>
                  <a:pt x="83" y="81"/>
                </a:lnTo>
                <a:lnTo>
                  <a:pt x="93" y="66"/>
                </a:lnTo>
                <a:lnTo>
                  <a:pt x="101" y="53"/>
                </a:lnTo>
                <a:lnTo>
                  <a:pt x="109" y="41"/>
                </a:lnTo>
                <a:lnTo>
                  <a:pt x="113" y="25"/>
                </a:lnTo>
                <a:lnTo>
                  <a:pt x="117" y="11"/>
                </a:lnTo>
                <a:lnTo>
                  <a:pt x="115" y="0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1" name="Freeform 19"/>
          <p:cNvSpPr>
            <a:spLocks/>
          </p:cNvSpPr>
          <p:nvPr/>
        </p:nvSpPr>
        <p:spPr bwMode="auto">
          <a:xfrm>
            <a:off x="739775" y="679450"/>
            <a:ext cx="341313" cy="212725"/>
          </a:xfrm>
          <a:custGeom>
            <a:avLst/>
            <a:gdLst>
              <a:gd name="T0" fmla="*/ 2147483647 w 215"/>
              <a:gd name="T1" fmla="*/ 2147483647 h 134"/>
              <a:gd name="T2" fmla="*/ 2147483647 w 215"/>
              <a:gd name="T3" fmla="*/ 2147483647 h 134"/>
              <a:gd name="T4" fmla="*/ 2147483647 w 215"/>
              <a:gd name="T5" fmla="*/ 2147483647 h 134"/>
              <a:gd name="T6" fmla="*/ 2147483647 w 215"/>
              <a:gd name="T7" fmla="*/ 2147483647 h 134"/>
              <a:gd name="T8" fmla="*/ 2147483647 w 215"/>
              <a:gd name="T9" fmla="*/ 2147483647 h 134"/>
              <a:gd name="T10" fmla="*/ 2147483647 w 215"/>
              <a:gd name="T11" fmla="*/ 2147483647 h 134"/>
              <a:gd name="T12" fmla="*/ 2147483647 w 215"/>
              <a:gd name="T13" fmla="*/ 2147483647 h 134"/>
              <a:gd name="T14" fmla="*/ 2147483647 w 215"/>
              <a:gd name="T15" fmla="*/ 2147483647 h 134"/>
              <a:gd name="T16" fmla="*/ 0 w 215"/>
              <a:gd name="T17" fmla="*/ 2147483647 h 134"/>
              <a:gd name="T18" fmla="*/ 2147483647 w 215"/>
              <a:gd name="T19" fmla="*/ 2147483647 h 134"/>
              <a:gd name="T20" fmla="*/ 2147483647 w 215"/>
              <a:gd name="T21" fmla="*/ 2147483647 h 134"/>
              <a:gd name="T22" fmla="*/ 2147483647 w 215"/>
              <a:gd name="T23" fmla="*/ 2147483647 h 134"/>
              <a:gd name="T24" fmla="*/ 2147483647 w 215"/>
              <a:gd name="T25" fmla="*/ 2147483647 h 134"/>
              <a:gd name="T26" fmla="*/ 2147483647 w 215"/>
              <a:gd name="T27" fmla="*/ 2147483647 h 134"/>
              <a:gd name="T28" fmla="*/ 2147483647 w 215"/>
              <a:gd name="T29" fmla="*/ 2147483647 h 134"/>
              <a:gd name="T30" fmla="*/ 2147483647 w 215"/>
              <a:gd name="T31" fmla="*/ 2147483647 h 134"/>
              <a:gd name="T32" fmla="*/ 2147483647 w 215"/>
              <a:gd name="T33" fmla="*/ 2147483647 h 134"/>
              <a:gd name="T34" fmla="*/ 2147483647 w 215"/>
              <a:gd name="T35" fmla="*/ 2147483647 h 134"/>
              <a:gd name="T36" fmla="*/ 2147483647 w 215"/>
              <a:gd name="T37" fmla="*/ 2147483647 h 134"/>
              <a:gd name="T38" fmla="*/ 2147483647 w 215"/>
              <a:gd name="T39" fmla="*/ 2147483647 h 134"/>
              <a:gd name="T40" fmla="*/ 2147483647 w 215"/>
              <a:gd name="T41" fmla="*/ 2147483647 h 134"/>
              <a:gd name="T42" fmla="*/ 2147483647 w 215"/>
              <a:gd name="T43" fmla="*/ 2147483647 h 134"/>
              <a:gd name="T44" fmla="*/ 2147483647 w 215"/>
              <a:gd name="T45" fmla="*/ 2147483647 h 134"/>
              <a:gd name="T46" fmla="*/ 2147483647 w 215"/>
              <a:gd name="T47" fmla="*/ 2147483647 h 134"/>
              <a:gd name="T48" fmla="*/ 2147483647 w 215"/>
              <a:gd name="T49" fmla="*/ 2147483647 h 134"/>
              <a:gd name="T50" fmla="*/ 2147483647 w 215"/>
              <a:gd name="T51" fmla="*/ 2147483647 h 134"/>
              <a:gd name="T52" fmla="*/ 2147483647 w 215"/>
              <a:gd name="T53" fmla="*/ 2147483647 h 134"/>
              <a:gd name="T54" fmla="*/ 2147483647 w 215"/>
              <a:gd name="T55" fmla="*/ 2147483647 h 134"/>
              <a:gd name="T56" fmla="*/ 2147483647 w 215"/>
              <a:gd name="T57" fmla="*/ 2147483647 h 134"/>
              <a:gd name="T58" fmla="*/ 2147483647 w 215"/>
              <a:gd name="T59" fmla="*/ 2147483647 h 134"/>
              <a:gd name="T60" fmla="*/ 2147483647 w 215"/>
              <a:gd name="T61" fmla="*/ 2147483647 h 134"/>
              <a:gd name="T62" fmla="*/ 2147483647 w 215"/>
              <a:gd name="T63" fmla="*/ 2147483647 h 134"/>
              <a:gd name="T64" fmla="*/ 2147483647 w 215"/>
              <a:gd name="T65" fmla="*/ 2147483647 h 134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215"/>
              <a:gd name="T100" fmla="*/ 0 h 134"/>
              <a:gd name="T101" fmla="*/ 215 w 215"/>
              <a:gd name="T102" fmla="*/ 134 h 13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215" h="134">
                <a:moveTo>
                  <a:pt x="93" y="95"/>
                </a:moveTo>
                <a:lnTo>
                  <a:pt x="87" y="87"/>
                </a:lnTo>
                <a:lnTo>
                  <a:pt x="81" y="82"/>
                </a:lnTo>
                <a:lnTo>
                  <a:pt x="76" y="75"/>
                </a:lnTo>
                <a:lnTo>
                  <a:pt x="72" y="68"/>
                </a:lnTo>
                <a:lnTo>
                  <a:pt x="66" y="62"/>
                </a:lnTo>
                <a:lnTo>
                  <a:pt x="61" y="58"/>
                </a:lnTo>
                <a:lnTo>
                  <a:pt x="56" y="51"/>
                </a:lnTo>
                <a:lnTo>
                  <a:pt x="51" y="44"/>
                </a:lnTo>
                <a:lnTo>
                  <a:pt x="47" y="37"/>
                </a:lnTo>
                <a:lnTo>
                  <a:pt x="41" y="33"/>
                </a:lnTo>
                <a:lnTo>
                  <a:pt x="35" y="26"/>
                </a:lnTo>
                <a:lnTo>
                  <a:pt x="29" y="20"/>
                </a:lnTo>
                <a:lnTo>
                  <a:pt x="23" y="16"/>
                </a:lnTo>
                <a:lnTo>
                  <a:pt x="16" y="13"/>
                </a:lnTo>
                <a:lnTo>
                  <a:pt x="9" y="9"/>
                </a:lnTo>
                <a:lnTo>
                  <a:pt x="0" y="5"/>
                </a:lnTo>
                <a:lnTo>
                  <a:pt x="0" y="2"/>
                </a:lnTo>
                <a:lnTo>
                  <a:pt x="2" y="0"/>
                </a:lnTo>
                <a:lnTo>
                  <a:pt x="11" y="1"/>
                </a:lnTo>
                <a:lnTo>
                  <a:pt x="19" y="0"/>
                </a:lnTo>
                <a:lnTo>
                  <a:pt x="25" y="2"/>
                </a:lnTo>
                <a:lnTo>
                  <a:pt x="30" y="5"/>
                </a:lnTo>
                <a:lnTo>
                  <a:pt x="37" y="10"/>
                </a:lnTo>
                <a:lnTo>
                  <a:pt x="45" y="14"/>
                </a:lnTo>
                <a:lnTo>
                  <a:pt x="47" y="19"/>
                </a:lnTo>
                <a:lnTo>
                  <a:pt x="53" y="24"/>
                </a:lnTo>
                <a:lnTo>
                  <a:pt x="60" y="33"/>
                </a:lnTo>
                <a:lnTo>
                  <a:pt x="64" y="38"/>
                </a:lnTo>
                <a:lnTo>
                  <a:pt x="67" y="45"/>
                </a:lnTo>
                <a:lnTo>
                  <a:pt x="73" y="52"/>
                </a:lnTo>
                <a:lnTo>
                  <a:pt x="78" y="58"/>
                </a:lnTo>
                <a:lnTo>
                  <a:pt x="83" y="66"/>
                </a:lnTo>
                <a:lnTo>
                  <a:pt x="88" y="72"/>
                </a:lnTo>
                <a:lnTo>
                  <a:pt x="95" y="79"/>
                </a:lnTo>
                <a:lnTo>
                  <a:pt x="98" y="85"/>
                </a:lnTo>
                <a:lnTo>
                  <a:pt x="105" y="90"/>
                </a:lnTo>
                <a:lnTo>
                  <a:pt x="112" y="96"/>
                </a:lnTo>
                <a:lnTo>
                  <a:pt x="118" y="100"/>
                </a:lnTo>
                <a:lnTo>
                  <a:pt x="126" y="103"/>
                </a:lnTo>
                <a:lnTo>
                  <a:pt x="131" y="107"/>
                </a:lnTo>
                <a:lnTo>
                  <a:pt x="139" y="110"/>
                </a:lnTo>
                <a:lnTo>
                  <a:pt x="148" y="113"/>
                </a:lnTo>
                <a:lnTo>
                  <a:pt x="155" y="116"/>
                </a:lnTo>
                <a:lnTo>
                  <a:pt x="164" y="117"/>
                </a:lnTo>
                <a:lnTo>
                  <a:pt x="170" y="120"/>
                </a:lnTo>
                <a:lnTo>
                  <a:pt x="180" y="120"/>
                </a:lnTo>
                <a:lnTo>
                  <a:pt x="188" y="121"/>
                </a:lnTo>
                <a:lnTo>
                  <a:pt x="196" y="122"/>
                </a:lnTo>
                <a:lnTo>
                  <a:pt x="205" y="121"/>
                </a:lnTo>
                <a:lnTo>
                  <a:pt x="214" y="121"/>
                </a:lnTo>
                <a:lnTo>
                  <a:pt x="205" y="123"/>
                </a:lnTo>
                <a:lnTo>
                  <a:pt x="197" y="128"/>
                </a:lnTo>
                <a:lnTo>
                  <a:pt x="191" y="131"/>
                </a:lnTo>
                <a:lnTo>
                  <a:pt x="181" y="133"/>
                </a:lnTo>
                <a:lnTo>
                  <a:pt x="173" y="131"/>
                </a:lnTo>
                <a:lnTo>
                  <a:pt x="165" y="132"/>
                </a:lnTo>
                <a:lnTo>
                  <a:pt x="157" y="130"/>
                </a:lnTo>
                <a:lnTo>
                  <a:pt x="151" y="128"/>
                </a:lnTo>
                <a:lnTo>
                  <a:pt x="142" y="126"/>
                </a:lnTo>
                <a:lnTo>
                  <a:pt x="135" y="122"/>
                </a:lnTo>
                <a:lnTo>
                  <a:pt x="126" y="119"/>
                </a:lnTo>
                <a:lnTo>
                  <a:pt x="119" y="114"/>
                </a:lnTo>
                <a:lnTo>
                  <a:pt x="112" y="109"/>
                </a:lnTo>
                <a:lnTo>
                  <a:pt x="105" y="103"/>
                </a:lnTo>
                <a:lnTo>
                  <a:pt x="98" y="100"/>
                </a:lnTo>
                <a:lnTo>
                  <a:pt x="93" y="95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2" name="Freeform 20"/>
          <p:cNvSpPr>
            <a:spLocks/>
          </p:cNvSpPr>
          <p:nvPr/>
        </p:nvSpPr>
        <p:spPr bwMode="auto">
          <a:xfrm>
            <a:off x="381000" y="1779588"/>
            <a:ext cx="128588" cy="288925"/>
          </a:xfrm>
          <a:custGeom>
            <a:avLst/>
            <a:gdLst>
              <a:gd name="T0" fmla="*/ 2147483647 w 81"/>
              <a:gd name="T1" fmla="*/ 2147483647 h 182"/>
              <a:gd name="T2" fmla="*/ 2147483647 w 81"/>
              <a:gd name="T3" fmla="*/ 2147483647 h 182"/>
              <a:gd name="T4" fmla="*/ 2147483647 w 81"/>
              <a:gd name="T5" fmla="*/ 2147483647 h 182"/>
              <a:gd name="T6" fmla="*/ 2147483647 w 81"/>
              <a:gd name="T7" fmla="*/ 2147483647 h 182"/>
              <a:gd name="T8" fmla="*/ 2147483647 w 81"/>
              <a:gd name="T9" fmla="*/ 2147483647 h 182"/>
              <a:gd name="T10" fmla="*/ 2147483647 w 81"/>
              <a:gd name="T11" fmla="*/ 2147483647 h 182"/>
              <a:gd name="T12" fmla="*/ 2147483647 w 81"/>
              <a:gd name="T13" fmla="*/ 2147483647 h 182"/>
              <a:gd name="T14" fmla="*/ 2147483647 w 81"/>
              <a:gd name="T15" fmla="*/ 2147483647 h 182"/>
              <a:gd name="T16" fmla="*/ 2147483647 w 81"/>
              <a:gd name="T17" fmla="*/ 2147483647 h 182"/>
              <a:gd name="T18" fmla="*/ 2147483647 w 81"/>
              <a:gd name="T19" fmla="*/ 2147483647 h 182"/>
              <a:gd name="T20" fmla="*/ 2147483647 w 81"/>
              <a:gd name="T21" fmla="*/ 2147483647 h 182"/>
              <a:gd name="T22" fmla="*/ 2147483647 w 81"/>
              <a:gd name="T23" fmla="*/ 2147483647 h 182"/>
              <a:gd name="T24" fmla="*/ 2147483647 w 81"/>
              <a:gd name="T25" fmla="*/ 2147483647 h 182"/>
              <a:gd name="T26" fmla="*/ 2147483647 w 81"/>
              <a:gd name="T27" fmla="*/ 2147483647 h 182"/>
              <a:gd name="T28" fmla="*/ 2147483647 w 81"/>
              <a:gd name="T29" fmla="*/ 2147483647 h 182"/>
              <a:gd name="T30" fmla="*/ 2147483647 w 81"/>
              <a:gd name="T31" fmla="*/ 2147483647 h 182"/>
              <a:gd name="T32" fmla="*/ 2147483647 w 81"/>
              <a:gd name="T33" fmla="*/ 2147483647 h 182"/>
              <a:gd name="T34" fmla="*/ 2147483647 w 81"/>
              <a:gd name="T35" fmla="*/ 2147483647 h 182"/>
              <a:gd name="T36" fmla="*/ 2147483647 w 81"/>
              <a:gd name="T37" fmla="*/ 2147483647 h 182"/>
              <a:gd name="T38" fmla="*/ 2147483647 w 81"/>
              <a:gd name="T39" fmla="*/ 2147483647 h 182"/>
              <a:gd name="T40" fmla="*/ 0 w 81"/>
              <a:gd name="T41" fmla="*/ 2147483647 h 182"/>
              <a:gd name="T42" fmla="*/ 2147483647 w 81"/>
              <a:gd name="T43" fmla="*/ 2147483647 h 182"/>
              <a:gd name="T44" fmla="*/ 2147483647 w 81"/>
              <a:gd name="T45" fmla="*/ 2147483647 h 182"/>
              <a:gd name="T46" fmla="*/ 2147483647 w 81"/>
              <a:gd name="T47" fmla="*/ 2147483647 h 182"/>
              <a:gd name="T48" fmla="*/ 2147483647 w 81"/>
              <a:gd name="T49" fmla="*/ 2147483647 h 182"/>
              <a:gd name="T50" fmla="*/ 2147483647 w 81"/>
              <a:gd name="T51" fmla="*/ 2147483647 h 182"/>
              <a:gd name="T52" fmla="*/ 2147483647 w 81"/>
              <a:gd name="T53" fmla="*/ 2147483647 h 182"/>
              <a:gd name="T54" fmla="*/ 2147483647 w 81"/>
              <a:gd name="T55" fmla="*/ 2147483647 h 182"/>
              <a:gd name="T56" fmla="*/ 2147483647 w 81"/>
              <a:gd name="T57" fmla="*/ 2147483647 h 182"/>
              <a:gd name="T58" fmla="*/ 2147483647 w 81"/>
              <a:gd name="T59" fmla="*/ 2147483647 h 182"/>
              <a:gd name="T60" fmla="*/ 2147483647 w 81"/>
              <a:gd name="T61" fmla="*/ 2147483647 h 182"/>
              <a:gd name="T62" fmla="*/ 2147483647 w 81"/>
              <a:gd name="T63" fmla="*/ 2147483647 h 182"/>
              <a:gd name="T64" fmla="*/ 2147483647 w 81"/>
              <a:gd name="T65" fmla="*/ 2147483647 h 182"/>
              <a:gd name="T66" fmla="*/ 2147483647 w 81"/>
              <a:gd name="T67" fmla="*/ 2147483647 h 182"/>
              <a:gd name="T68" fmla="*/ 2147483647 w 81"/>
              <a:gd name="T69" fmla="*/ 2147483647 h 182"/>
              <a:gd name="T70" fmla="*/ 2147483647 w 81"/>
              <a:gd name="T71" fmla="*/ 2147483647 h 182"/>
              <a:gd name="T72" fmla="*/ 2147483647 w 81"/>
              <a:gd name="T73" fmla="*/ 0 h 182"/>
              <a:gd name="T74" fmla="*/ 2147483647 w 81"/>
              <a:gd name="T75" fmla="*/ 2147483647 h 182"/>
              <a:gd name="T76" fmla="*/ 2147483647 w 81"/>
              <a:gd name="T77" fmla="*/ 2147483647 h 182"/>
              <a:gd name="T78" fmla="*/ 2147483647 w 81"/>
              <a:gd name="T79" fmla="*/ 2147483647 h 182"/>
              <a:gd name="T80" fmla="*/ 2147483647 w 81"/>
              <a:gd name="T81" fmla="*/ 2147483647 h 182"/>
              <a:gd name="T82" fmla="*/ 2147483647 w 81"/>
              <a:gd name="T83" fmla="*/ 2147483647 h 182"/>
              <a:gd name="T84" fmla="*/ 2147483647 w 81"/>
              <a:gd name="T85" fmla="*/ 2147483647 h 182"/>
              <a:gd name="T86" fmla="*/ 2147483647 w 81"/>
              <a:gd name="T87" fmla="*/ 2147483647 h 182"/>
              <a:gd name="T88" fmla="*/ 2147483647 w 81"/>
              <a:gd name="T89" fmla="*/ 2147483647 h 182"/>
              <a:gd name="T90" fmla="*/ 2147483647 w 81"/>
              <a:gd name="T91" fmla="*/ 2147483647 h 182"/>
              <a:gd name="T92" fmla="*/ 2147483647 w 81"/>
              <a:gd name="T93" fmla="*/ 2147483647 h 182"/>
              <a:gd name="T94" fmla="*/ 2147483647 w 81"/>
              <a:gd name="T95" fmla="*/ 2147483647 h 182"/>
              <a:gd name="T96" fmla="*/ 2147483647 w 81"/>
              <a:gd name="T97" fmla="*/ 2147483647 h 182"/>
              <a:gd name="T98" fmla="*/ 2147483647 w 81"/>
              <a:gd name="T99" fmla="*/ 2147483647 h 182"/>
              <a:gd name="T100" fmla="*/ 2147483647 w 81"/>
              <a:gd name="T101" fmla="*/ 2147483647 h 182"/>
              <a:gd name="T102" fmla="*/ 2147483647 w 81"/>
              <a:gd name="T103" fmla="*/ 2147483647 h 182"/>
              <a:gd name="T104" fmla="*/ 2147483647 w 81"/>
              <a:gd name="T105" fmla="*/ 2147483647 h 182"/>
              <a:gd name="T106" fmla="*/ 2147483647 w 81"/>
              <a:gd name="T107" fmla="*/ 2147483647 h 182"/>
              <a:gd name="T108" fmla="*/ 2147483647 w 81"/>
              <a:gd name="T109" fmla="*/ 2147483647 h 182"/>
              <a:gd name="T110" fmla="*/ 2147483647 w 81"/>
              <a:gd name="T111" fmla="*/ 2147483647 h 182"/>
              <a:gd name="T112" fmla="*/ 2147483647 w 81"/>
              <a:gd name="T113" fmla="*/ 2147483647 h 182"/>
              <a:gd name="T114" fmla="*/ 2147483647 w 81"/>
              <a:gd name="T115" fmla="*/ 2147483647 h 182"/>
              <a:gd name="T116" fmla="*/ 2147483647 w 81"/>
              <a:gd name="T117" fmla="*/ 2147483647 h 182"/>
              <a:gd name="T118" fmla="*/ 2147483647 w 81"/>
              <a:gd name="T119" fmla="*/ 2147483647 h 182"/>
              <a:gd name="T120" fmla="*/ 2147483647 w 81"/>
              <a:gd name="T121" fmla="*/ 2147483647 h 182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81"/>
              <a:gd name="T184" fmla="*/ 0 h 182"/>
              <a:gd name="T185" fmla="*/ 81 w 81"/>
              <a:gd name="T186" fmla="*/ 182 h 182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81" h="182">
                <a:moveTo>
                  <a:pt x="53" y="143"/>
                </a:moveTo>
                <a:lnTo>
                  <a:pt x="41" y="166"/>
                </a:lnTo>
                <a:lnTo>
                  <a:pt x="38" y="176"/>
                </a:lnTo>
                <a:lnTo>
                  <a:pt x="41" y="181"/>
                </a:lnTo>
                <a:lnTo>
                  <a:pt x="44" y="178"/>
                </a:lnTo>
                <a:lnTo>
                  <a:pt x="47" y="172"/>
                </a:lnTo>
                <a:lnTo>
                  <a:pt x="48" y="167"/>
                </a:lnTo>
                <a:lnTo>
                  <a:pt x="41" y="166"/>
                </a:lnTo>
                <a:lnTo>
                  <a:pt x="30" y="169"/>
                </a:lnTo>
                <a:lnTo>
                  <a:pt x="32" y="162"/>
                </a:lnTo>
                <a:lnTo>
                  <a:pt x="33" y="153"/>
                </a:lnTo>
                <a:lnTo>
                  <a:pt x="35" y="148"/>
                </a:lnTo>
                <a:lnTo>
                  <a:pt x="38" y="138"/>
                </a:lnTo>
                <a:lnTo>
                  <a:pt x="32" y="139"/>
                </a:lnTo>
                <a:lnTo>
                  <a:pt x="26" y="142"/>
                </a:lnTo>
                <a:lnTo>
                  <a:pt x="21" y="145"/>
                </a:lnTo>
                <a:lnTo>
                  <a:pt x="18" y="148"/>
                </a:lnTo>
                <a:lnTo>
                  <a:pt x="14" y="153"/>
                </a:lnTo>
                <a:lnTo>
                  <a:pt x="11" y="155"/>
                </a:lnTo>
                <a:lnTo>
                  <a:pt x="5" y="156"/>
                </a:lnTo>
                <a:lnTo>
                  <a:pt x="0" y="159"/>
                </a:lnTo>
                <a:lnTo>
                  <a:pt x="4" y="151"/>
                </a:lnTo>
                <a:lnTo>
                  <a:pt x="8" y="140"/>
                </a:lnTo>
                <a:lnTo>
                  <a:pt x="13" y="131"/>
                </a:lnTo>
                <a:lnTo>
                  <a:pt x="18" y="120"/>
                </a:lnTo>
                <a:lnTo>
                  <a:pt x="21" y="113"/>
                </a:lnTo>
                <a:lnTo>
                  <a:pt x="27" y="104"/>
                </a:lnTo>
                <a:lnTo>
                  <a:pt x="32" y="95"/>
                </a:lnTo>
                <a:lnTo>
                  <a:pt x="35" y="84"/>
                </a:lnTo>
                <a:lnTo>
                  <a:pt x="37" y="75"/>
                </a:lnTo>
                <a:lnTo>
                  <a:pt x="39" y="64"/>
                </a:lnTo>
                <a:lnTo>
                  <a:pt x="42" y="53"/>
                </a:lnTo>
                <a:lnTo>
                  <a:pt x="45" y="41"/>
                </a:lnTo>
                <a:lnTo>
                  <a:pt x="47" y="30"/>
                </a:lnTo>
                <a:lnTo>
                  <a:pt x="52" y="22"/>
                </a:lnTo>
                <a:lnTo>
                  <a:pt x="56" y="10"/>
                </a:lnTo>
                <a:lnTo>
                  <a:pt x="60" y="0"/>
                </a:lnTo>
                <a:lnTo>
                  <a:pt x="57" y="18"/>
                </a:lnTo>
                <a:lnTo>
                  <a:pt x="54" y="36"/>
                </a:lnTo>
                <a:lnTo>
                  <a:pt x="50" y="53"/>
                </a:lnTo>
                <a:lnTo>
                  <a:pt x="43" y="72"/>
                </a:lnTo>
                <a:lnTo>
                  <a:pt x="38" y="88"/>
                </a:lnTo>
                <a:lnTo>
                  <a:pt x="33" y="106"/>
                </a:lnTo>
                <a:lnTo>
                  <a:pt x="27" y="121"/>
                </a:lnTo>
                <a:lnTo>
                  <a:pt x="18" y="138"/>
                </a:lnTo>
                <a:lnTo>
                  <a:pt x="27" y="134"/>
                </a:lnTo>
                <a:lnTo>
                  <a:pt x="37" y="128"/>
                </a:lnTo>
                <a:lnTo>
                  <a:pt x="44" y="121"/>
                </a:lnTo>
                <a:lnTo>
                  <a:pt x="52" y="114"/>
                </a:lnTo>
                <a:lnTo>
                  <a:pt x="57" y="107"/>
                </a:lnTo>
                <a:lnTo>
                  <a:pt x="65" y="99"/>
                </a:lnTo>
                <a:lnTo>
                  <a:pt x="72" y="90"/>
                </a:lnTo>
                <a:lnTo>
                  <a:pt x="78" y="84"/>
                </a:lnTo>
                <a:lnTo>
                  <a:pt x="80" y="89"/>
                </a:lnTo>
                <a:lnTo>
                  <a:pt x="80" y="97"/>
                </a:lnTo>
                <a:lnTo>
                  <a:pt x="78" y="105"/>
                </a:lnTo>
                <a:lnTo>
                  <a:pt x="73" y="113"/>
                </a:lnTo>
                <a:lnTo>
                  <a:pt x="68" y="120"/>
                </a:lnTo>
                <a:lnTo>
                  <a:pt x="60" y="128"/>
                </a:lnTo>
                <a:lnTo>
                  <a:pt x="56" y="135"/>
                </a:lnTo>
                <a:lnTo>
                  <a:pt x="53" y="143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3" name="Freeform 21"/>
          <p:cNvSpPr>
            <a:spLocks/>
          </p:cNvSpPr>
          <p:nvPr/>
        </p:nvSpPr>
        <p:spPr bwMode="auto">
          <a:xfrm>
            <a:off x="2430463" y="1946275"/>
            <a:ext cx="100012" cy="204788"/>
          </a:xfrm>
          <a:custGeom>
            <a:avLst/>
            <a:gdLst>
              <a:gd name="T0" fmla="*/ 2147483647 w 63"/>
              <a:gd name="T1" fmla="*/ 2147483647 h 129"/>
              <a:gd name="T2" fmla="*/ 2147483647 w 63"/>
              <a:gd name="T3" fmla="*/ 2147483647 h 129"/>
              <a:gd name="T4" fmla="*/ 2147483647 w 63"/>
              <a:gd name="T5" fmla="*/ 2147483647 h 129"/>
              <a:gd name="T6" fmla="*/ 2147483647 w 63"/>
              <a:gd name="T7" fmla="*/ 2147483647 h 129"/>
              <a:gd name="T8" fmla="*/ 2147483647 w 63"/>
              <a:gd name="T9" fmla="*/ 0 h 129"/>
              <a:gd name="T10" fmla="*/ 2147483647 w 63"/>
              <a:gd name="T11" fmla="*/ 2147483647 h 129"/>
              <a:gd name="T12" fmla="*/ 2147483647 w 63"/>
              <a:gd name="T13" fmla="*/ 2147483647 h 129"/>
              <a:gd name="T14" fmla="*/ 2147483647 w 63"/>
              <a:gd name="T15" fmla="*/ 2147483647 h 129"/>
              <a:gd name="T16" fmla="*/ 2147483647 w 63"/>
              <a:gd name="T17" fmla="*/ 2147483647 h 129"/>
              <a:gd name="T18" fmla="*/ 2147483647 w 63"/>
              <a:gd name="T19" fmla="*/ 2147483647 h 129"/>
              <a:gd name="T20" fmla="*/ 2147483647 w 63"/>
              <a:gd name="T21" fmla="*/ 2147483647 h 129"/>
              <a:gd name="T22" fmla="*/ 2147483647 w 63"/>
              <a:gd name="T23" fmla="*/ 2147483647 h 129"/>
              <a:gd name="T24" fmla="*/ 2147483647 w 63"/>
              <a:gd name="T25" fmla="*/ 2147483647 h 129"/>
              <a:gd name="T26" fmla="*/ 2147483647 w 63"/>
              <a:gd name="T27" fmla="*/ 2147483647 h 129"/>
              <a:gd name="T28" fmla="*/ 2147483647 w 63"/>
              <a:gd name="T29" fmla="*/ 2147483647 h 129"/>
              <a:gd name="T30" fmla="*/ 2147483647 w 63"/>
              <a:gd name="T31" fmla="*/ 2147483647 h 129"/>
              <a:gd name="T32" fmla="*/ 2147483647 w 63"/>
              <a:gd name="T33" fmla="*/ 2147483647 h 129"/>
              <a:gd name="T34" fmla="*/ 2147483647 w 63"/>
              <a:gd name="T35" fmla="*/ 2147483647 h 129"/>
              <a:gd name="T36" fmla="*/ 2147483647 w 63"/>
              <a:gd name="T37" fmla="*/ 2147483647 h 129"/>
              <a:gd name="T38" fmla="*/ 2147483647 w 63"/>
              <a:gd name="T39" fmla="*/ 2147483647 h 129"/>
              <a:gd name="T40" fmla="*/ 2147483647 w 63"/>
              <a:gd name="T41" fmla="*/ 2147483647 h 129"/>
              <a:gd name="T42" fmla="*/ 2147483647 w 63"/>
              <a:gd name="T43" fmla="*/ 2147483647 h 129"/>
              <a:gd name="T44" fmla="*/ 2147483647 w 63"/>
              <a:gd name="T45" fmla="*/ 2147483647 h 129"/>
              <a:gd name="T46" fmla="*/ 2147483647 w 63"/>
              <a:gd name="T47" fmla="*/ 2147483647 h 129"/>
              <a:gd name="T48" fmla="*/ 2147483647 w 63"/>
              <a:gd name="T49" fmla="*/ 2147483647 h 129"/>
              <a:gd name="T50" fmla="*/ 2147483647 w 63"/>
              <a:gd name="T51" fmla="*/ 2147483647 h 129"/>
              <a:gd name="T52" fmla="*/ 2147483647 w 63"/>
              <a:gd name="T53" fmla="*/ 2147483647 h 129"/>
              <a:gd name="T54" fmla="*/ 2147483647 w 63"/>
              <a:gd name="T55" fmla="*/ 2147483647 h 129"/>
              <a:gd name="T56" fmla="*/ 0 w 63"/>
              <a:gd name="T57" fmla="*/ 2147483647 h 129"/>
              <a:gd name="T58" fmla="*/ 0 w 63"/>
              <a:gd name="T59" fmla="*/ 2147483647 h 129"/>
              <a:gd name="T60" fmla="*/ 2147483647 w 63"/>
              <a:gd name="T61" fmla="*/ 2147483647 h 129"/>
              <a:gd name="T62" fmla="*/ 2147483647 w 63"/>
              <a:gd name="T63" fmla="*/ 2147483647 h 129"/>
              <a:gd name="T64" fmla="*/ 2147483647 w 63"/>
              <a:gd name="T65" fmla="*/ 2147483647 h 129"/>
              <a:gd name="T66" fmla="*/ 2147483647 w 63"/>
              <a:gd name="T67" fmla="*/ 2147483647 h 129"/>
              <a:gd name="T68" fmla="*/ 2147483647 w 63"/>
              <a:gd name="T69" fmla="*/ 2147483647 h 129"/>
              <a:gd name="T70" fmla="*/ 2147483647 w 63"/>
              <a:gd name="T71" fmla="*/ 2147483647 h 129"/>
              <a:gd name="T72" fmla="*/ 2147483647 w 63"/>
              <a:gd name="T73" fmla="*/ 2147483647 h 129"/>
              <a:gd name="T74" fmla="*/ 2147483647 w 63"/>
              <a:gd name="T75" fmla="*/ 2147483647 h 129"/>
              <a:gd name="T76" fmla="*/ 2147483647 w 63"/>
              <a:gd name="T77" fmla="*/ 2147483647 h 129"/>
              <a:gd name="T78" fmla="*/ 2147483647 w 63"/>
              <a:gd name="T79" fmla="*/ 2147483647 h 129"/>
              <a:gd name="T80" fmla="*/ 2147483647 w 63"/>
              <a:gd name="T81" fmla="*/ 2147483647 h 129"/>
              <a:gd name="T82" fmla="*/ 2147483647 w 63"/>
              <a:gd name="T83" fmla="*/ 2147483647 h 129"/>
              <a:gd name="T84" fmla="*/ 2147483647 w 63"/>
              <a:gd name="T85" fmla="*/ 2147483647 h 129"/>
              <a:gd name="T86" fmla="*/ 2147483647 w 63"/>
              <a:gd name="T87" fmla="*/ 2147483647 h 129"/>
              <a:gd name="T88" fmla="*/ 2147483647 w 63"/>
              <a:gd name="T89" fmla="*/ 2147483647 h 12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63"/>
              <a:gd name="T136" fmla="*/ 0 h 129"/>
              <a:gd name="T137" fmla="*/ 63 w 63"/>
              <a:gd name="T138" fmla="*/ 129 h 12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63" h="129">
                <a:moveTo>
                  <a:pt x="58" y="56"/>
                </a:moveTo>
                <a:lnTo>
                  <a:pt x="59" y="42"/>
                </a:lnTo>
                <a:lnTo>
                  <a:pt x="59" y="29"/>
                </a:lnTo>
                <a:lnTo>
                  <a:pt x="57" y="15"/>
                </a:lnTo>
                <a:lnTo>
                  <a:pt x="58" y="0"/>
                </a:lnTo>
                <a:lnTo>
                  <a:pt x="61" y="33"/>
                </a:lnTo>
                <a:lnTo>
                  <a:pt x="62" y="64"/>
                </a:lnTo>
                <a:lnTo>
                  <a:pt x="61" y="96"/>
                </a:lnTo>
                <a:lnTo>
                  <a:pt x="57" y="128"/>
                </a:lnTo>
                <a:lnTo>
                  <a:pt x="51" y="121"/>
                </a:lnTo>
                <a:lnTo>
                  <a:pt x="46" y="114"/>
                </a:lnTo>
                <a:lnTo>
                  <a:pt x="42" y="106"/>
                </a:lnTo>
                <a:lnTo>
                  <a:pt x="43" y="96"/>
                </a:lnTo>
                <a:lnTo>
                  <a:pt x="40" y="88"/>
                </a:lnTo>
                <a:lnTo>
                  <a:pt x="39" y="79"/>
                </a:lnTo>
                <a:lnTo>
                  <a:pt x="34" y="72"/>
                </a:lnTo>
                <a:lnTo>
                  <a:pt x="29" y="62"/>
                </a:lnTo>
                <a:lnTo>
                  <a:pt x="25" y="72"/>
                </a:lnTo>
                <a:lnTo>
                  <a:pt x="25" y="81"/>
                </a:lnTo>
                <a:lnTo>
                  <a:pt x="24" y="90"/>
                </a:lnTo>
                <a:lnTo>
                  <a:pt x="18" y="99"/>
                </a:lnTo>
                <a:lnTo>
                  <a:pt x="13" y="88"/>
                </a:lnTo>
                <a:lnTo>
                  <a:pt x="11" y="76"/>
                </a:lnTo>
                <a:lnTo>
                  <a:pt x="9" y="65"/>
                </a:lnTo>
                <a:lnTo>
                  <a:pt x="8" y="54"/>
                </a:lnTo>
                <a:lnTo>
                  <a:pt x="6" y="41"/>
                </a:lnTo>
                <a:lnTo>
                  <a:pt x="5" y="29"/>
                </a:lnTo>
                <a:lnTo>
                  <a:pt x="2" y="16"/>
                </a:lnTo>
                <a:lnTo>
                  <a:pt x="0" y="5"/>
                </a:lnTo>
                <a:lnTo>
                  <a:pt x="0" y="2"/>
                </a:lnTo>
                <a:lnTo>
                  <a:pt x="1" y="2"/>
                </a:lnTo>
                <a:lnTo>
                  <a:pt x="4" y="2"/>
                </a:lnTo>
                <a:lnTo>
                  <a:pt x="5" y="2"/>
                </a:lnTo>
                <a:lnTo>
                  <a:pt x="14" y="16"/>
                </a:lnTo>
                <a:lnTo>
                  <a:pt x="22" y="28"/>
                </a:lnTo>
                <a:lnTo>
                  <a:pt x="29" y="42"/>
                </a:lnTo>
                <a:lnTo>
                  <a:pt x="36" y="56"/>
                </a:lnTo>
                <a:lnTo>
                  <a:pt x="42" y="69"/>
                </a:lnTo>
                <a:lnTo>
                  <a:pt x="46" y="83"/>
                </a:lnTo>
                <a:lnTo>
                  <a:pt x="50" y="96"/>
                </a:lnTo>
                <a:lnTo>
                  <a:pt x="53" y="111"/>
                </a:lnTo>
                <a:lnTo>
                  <a:pt x="56" y="99"/>
                </a:lnTo>
                <a:lnTo>
                  <a:pt x="55" y="85"/>
                </a:lnTo>
                <a:lnTo>
                  <a:pt x="57" y="71"/>
                </a:lnTo>
                <a:lnTo>
                  <a:pt x="58" y="56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4" name="Freeform 22"/>
          <p:cNvSpPr>
            <a:spLocks/>
          </p:cNvSpPr>
          <p:nvPr/>
        </p:nvSpPr>
        <p:spPr bwMode="auto">
          <a:xfrm>
            <a:off x="2801938" y="1538288"/>
            <a:ext cx="176212" cy="385762"/>
          </a:xfrm>
          <a:custGeom>
            <a:avLst/>
            <a:gdLst>
              <a:gd name="T0" fmla="*/ 2147483647 w 111"/>
              <a:gd name="T1" fmla="*/ 2147483647 h 243"/>
              <a:gd name="T2" fmla="*/ 2147483647 w 111"/>
              <a:gd name="T3" fmla="*/ 2147483647 h 243"/>
              <a:gd name="T4" fmla="*/ 2147483647 w 111"/>
              <a:gd name="T5" fmla="*/ 2147483647 h 243"/>
              <a:gd name="T6" fmla="*/ 2147483647 w 111"/>
              <a:gd name="T7" fmla="*/ 2147483647 h 243"/>
              <a:gd name="T8" fmla="*/ 0 w 111"/>
              <a:gd name="T9" fmla="*/ 2147483647 h 243"/>
              <a:gd name="T10" fmla="*/ 0 w 111"/>
              <a:gd name="T11" fmla="*/ 0 h 243"/>
              <a:gd name="T12" fmla="*/ 2147483647 w 111"/>
              <a:gd name="T13" fmla="*/ 2147483647 h 243"/>
              <a:gd name="T14" fmla="*/ 2147483647 w 111"/>
              <a:gd name="T15" fmla="*/ 2147483647 h 243"/>
              <a:gd name="T16" fmla="*/ 2147483647 w 111"/>
              <a:gd name="T17" fmla="*/ 2147483647 h 243"/>
              <a:gd name="T18" fmla="*/ 2147483647 w 111"/>
              <a:gd name="T19" fmla="*/ 2147483647 h 243"/>
              <a:gd name="T20" fmla="*/ 2147483647 w 111"/>
              <a:gd name="T21" fmla="*/ 2147483647 h 243"/>
              <a:gd name="T22" fmla="*/ 2147483647 w 111"/>
              <a:gd name="T23" fmla="*/ 2147483647 h 243"/>
              <a:gd name="T24" fmla="*/ 2147483647 w 111"/>
              <a:gd name="T25" fmla="*/ 2147483647 h 243"/>
              <a:gd name="T26" fmla="*/ 2147483647 w 111"/>
              <a:gd name="T27" fmla="*/ 2147483647 h 243"/>
              <a:gd name="T28" fmla="*/ 2147483647 w 111"/>
              <a:gd name="T29" fmla="*/ 2147483647 h 243"/>
              <a:gd name="T30" fmla="*/ 2147483647 w 111"/>
              <a:gd name="T31" fmla="*/ 2147483647 h 243"/>
              <a:gd name="T32" fmla="*/ 2147483647 w 111"/>
              <a:gd name="T33" fmla="*/ 2147483647 h 243"/>
              <a:gd name="T34" fmla="*/ 2147483647 w 111"/>
              <a:gd name="T35" fmla="*/ 2147483647 h 243"/>
              <a:gd name="T36" fmla="*/ 2147483647 w 111"/>
              <a:gd name="T37" fmla="*/ 2147483647 h 243"/>
              <a:gd name="T38" fmla="*/ 2147483647 w 111"/>
              <a:gd name="T39" fmla="*/ 2147483647 h 243"/>
              <a:gd name="T40" fmla="*/ 2147483647 w 111"/>
              <a:gd name="T41" fmla="*/ 2147483647 h 243"/>
              <a:gd name="T42" fmla="*/ 2147483647 w 111"/>
              <a:gd name="T43" fmla="*/ 2147483647 h 243"/>
              <a:gd name="T44" fmla="*/ 2147483647 w 111"/>
              <a:gd name="T45" fmla="*/ 2147483647 h 243"/>
              <a:gd name="T46" fmla="*/ 2147483647 w 111"/>
              <a:gd name="T47" fmla="*/ 2147483647 h 243"/>
              <a:gd name="T48" fmla="*/ 2147483647 w 111"/>
              <a:gd name="T49" fmla="*/ 2147483647 h 243"/>
              <a:gd name="T50" fmla="*/ 2147483647 w 111"/>
              <a:gd name="T51" fmla="*/ 2147483647 h 243"/>
              <a:gd name="T52" fmla="*/ 2147483647 w 111"/>
              <a:gd name="T53" fmla="*/ 2147483647 h 243"/>
              <a:gd name="T54" fmla="*/ 2147483647 w 111"/>
              <a:gd name="T55" fmla="*/ 2147483647 h 243"/>
              <a:gd name="T56" fmla="*/ 2147483647 w 111"/>
              <a:gd name="T57" fmla="*/ 2147483647 h 243"/>
              <a:gd name="T58" fmla="*/ 2147483647 w 111"/>
              <a:gd name="T59" fmla="*/ 2147483647 h 243"/>
              <a:gd name="T60" fmla="*/ 2147483647 w 111"/>
              <a:gd name="T61" fmla="*/ 2147483647 h 243"/>
              <a:gd name="T62" fmla="*/ 2147483647 w 111"/>
              <a:gd name="T63" fmla="*/ 2147483647 h 243"/>
              <a:gd name="T64" fmla="*/ 2147483647 w 111"/>
              <a:gd name="T65" fmla="*/ 2147483647 h 243"/>
              <a:gd name="T66" fmla="*/ 2147483647 w 111"/>
              <a:gd name="T67" fmla="*/ 2147483647 h 243"/>
              <a:gd name="T68" fmla="*/ 2147483647 w 111"/>
              <a:gd name="T69" fmla="*/ 2147483647 h 243"/>
              <a:gd name="T70" fmla="*/ 2147483647 w 111"/>
              <a:gd name="T71" fmla="*/ 2147483647 h 243"/>
              <a:gd name="T72" fmla="*/ 2147483647 w 111"/>
              <a:gd name="T73" fmla="*/ 2147483647 h 243"/>
              <a:gd name="T74" fmla="*/ 2147483647 w 111"/>
              <a:gd name="T75" fmla="*/ 2147483647 h 243"/>
              <a:gd name="T76" fmla="*/ 2147483647 w 111"/>
              <a:gd name="T77" fmla="*/ 2147483647 h 243"/>
              <a:gd name="T78" fmla="*/ 2147483647 w 111"/>
              <a:gd name="T79" fmla="*/ 2147483647 h 243"/>
              <a:gd name="T80" fmla="*/ 2147483647 w 111"/>
              <a:gd name="T81" fmla="*/ 2147483647 h 243"/>
              <a:gd name="T82" fmla="*/ 2147483647 w 111"/>
              <a:gd name="T83" fmla="*/ 2147483647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111"/>
              <a:gd name="T127" fmla="*/ 0 h 243"/>
              <a:gd name="T128" fmla="*/ 111 w 111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111" h="243">
                <a:moveTo>
                  <a:pt x="21" y="39"/>
                </a:moveTo>
                <a:lnTo>
                  <a:pt x="20" y="35"/>
                </a:lnTo>
                <a:lnTo>
                  <a:pt x="19" y="32"/>
                </a:lnTo>
                <a:lnTo>
                  <a:pt x="15" y="27"/>
                </a:lnTo>
                <a:lnTo>
                  <a:pt x="12" y="23"/>
                </a:lnTo>
                <a:lnTo>
                  <a:pt x="9" y="19"/>
                </a:lnTo>
                <a:lnTo>
                  <a:pt x="7" y="15"/>
                </a:lnTo>
                <a:lnTo>
                  <a:pt x="5" y="13"/>
                </a:lnTo>
                <a:lnTo>
                  <a:pt x="2" y="7"/>
                </a:lnTo>
                <a:lnTo>
                  <a:pt x="0" y="5"/>
                </a:lnTo>
                <a:lnTo>
                  <a:pt x="1" y="3"/>
                </a:lnTo>
                <a:lnTo>
                  <a:pt x="0" y="0"/>
                </a:lnTo>
                <a:lnTo>
                  <a:pt x="1" y="0"/>
                </a:lnTo>
                <a:lnTo>
                  <a:pt x="10" y="13"/>
                </a:lnTo>
                <a:lnTo>
                  <a:pt x="21" y="26"/>
                </a:lnTo>
                <a:lnTo>
                  <a:pt x="29" y="38"/>
                </a:lnTo>
                <a:lnTo>
                  <a:pt x="37" y="50"/>
                </a:lnTo>
                <a:lnTo>
                  <a:pt x="44" y="64"/>
                </a:lnTo>
                <a:lnTo>
                  <a:pt x="51" y="77"/>
                </a:lnTo>
                <a:lnTo>
                  <a:pt x="60" y="90"/>
                </a:lnTo>
                <a:lnTo>
                  <a:pt x="66" y="105"/>
                </a:lnTo>
                <a:lnTo>
                  <a:pt x="73" y="117"/>
                </a:lnTo>
                <a:lnTo>
                  <a:pt x="79" y="133"/>
                </a:lnTo>
                <a:lnTo>
                  <a:pt x="84" y="145"/>
                </a:lnTo>
                <a:lnTo>
                  <a:pt x="90" y="160"/>
                </a:lnTo>
                <a:lnTo>
                  <a:pt x="96" y="176"/>
                </a:lnTo>
                <a:lnTo>
                  <a:pt x="102" y="189"/>
                </a:lnTo>
                <a:lnTo>
                  <a:pt x="105" y="203"/>
                </a:lnTo>
                <a:lnTo>
                  <a:pt x="110" y="216"/>
                </a:lnTo>
                <a:lnTo>
                  <a:pt x="106" y="217"/>
                </a:lnTo>
                <a:lnTo>
                  <a:pt x="105" y="217"/>
                </a:lnTo>
                <a:lnTo>
                  <a:pt x="101" y="216"/>
                </a:lnTo>
                <a:lnTo>
                  <a:pt x="100" y="213"/>
                </a:lnTo>
                <a:lnTo>
                  <a:pt x="96" y="211"/>
                </a:lnTo>
                <a:lnTo>
                  <a:pt x="97" y="210"/>
                </a:lnTo>
                <a:lnTo>
                  <a:pt x="94" y="206"/>
                </a:lnTo>
                <a:lnTo>
                  <a:pt x="93" y="204"/>
                </a:lnTo>
                <a:lnTo>
                  <a:pt x="91" y="209"/>
                </a:lnTo>
                <a:lnTo>
                  <a:pt x="91" y="213"/>
                </a:lnTo>
                <a:lnTo>
                  <a:pt x="91" y="219"/>
                </a:lnTo>
                <a:lnTo>
                  <a:pt x="93" y="223"/>
                </a:lnTo>
                <a:lnTo>
                  <a:pt x="95" y="228"/>
                </a:lnTo>
                <a:lnTo>
                  <a:pt x="95" y="234"/>
                </a:lnTo>
                <a:lnTo>
                  <a:pt x="93" y="239"/>
                </a:lnTo>
                <a:lnTo>
                  <a:pt x="88" y="242"/>
                </a:lnTo>
                <a:lnTo>
                  <a:pt x="82" y="230"/>
                </a:lnTo>
                <a:lnTo>
                  <a:pt x="76" y="216"/>
                </a:lnTo>
                <a:lnTo>
                  <a:pt x="67" y="201"/>
                </a:lnTo>
                <a:lnTo>
                  <a:pt x="60" y="189"/>
                </a:lnTo>
                <a:lnTo>
                  <a:pt x="53" y="176"/>
                </a:lnTo>
                <a:lnTo>
                  <a:pt x="44" y="161"/>
                </a:lnTo>
                <a:lnTo>
                  <a:pt x="38" y="148"/>
                </a:lnTo>
                <a:lnTo>
                  <a:pt x="31" y="133"/>
                </a:lnTo>
                <a:lnTo>
                  <a:pt x="32" y="131"/>
                </a:lnTo>
                <a:lnTo>
                  <a:pt x="34" y="129"/>
                </a:lnTo>
                <a:lnTo>
                  <a:pt x="37" y="130"/>
                </a:lnTo>
                <a:lnTo>
                  <a:pt x="40" y="128"/>
                </a:lnTo>
                <a:lnTo>
                  <a:pt x="43" y="131"/>
                </a:lnTo>
                <a:lnTo>
                  <a:pt x="46" y="134"/>
                </a:lnTo>
                <a:lnTo>
                  <a:pt x="48" y="134"/>
                </a:lnTo>
                <a:lnTo>
                  <a:pt x="54" y="141"/>
                </a:lnTo>
                <a:lnTo>
                  <a:pt x="60" y="148"/>
                </a:lnTo>
                <a:lnTo>
                  <a:pt x="64" y="158"/>
                </a:lnTo>
                <a:lnTo>
                  <a:pt x="69" y="164"/>
                </a:lnTo>
                <a:lnTo>
                  <a:pt x="75" y="172"/>
                </a:lnTo>
                <a:lnTo>
                  <a:pt x="82" y="179"/>
                </a:lnTo>
                <a:lnTo>
                  <a:pt x="88" y="188"/>
                </a:lnTo>
                <a:lnTo>
                  <a:pt x="93" y="196"/>
                </a:lnTo>
                <a:lnTo>
                  <a:pt x="91" y="184"/>
                </a:lnTo>
                <a:lnTo>
                  <a:pt x="88" y="175"/>
                </a:lnTo>
                <a:lnTo>
                  <a:pt x="84" y="164"/>
                </a:lnTo>
                <a:lnTo>
                  <a:pt x="81" y="154"/>
                </a:lnTo>
                <a:lnTo>
                  <a:pt x="78" y="144"/>
                </a:lnTo>
                <a:lnTo>
                  <a:pt x="72" y="132"/>
                </a:lnTo>
                <a:lnTo>
                  <a:pt x="67" y="124"/>
                </a:lnTo>
                <a:lnTo>
                  <a:pt x="62" y="116"/>
                </a:lnTo>
                <a:lnTo>
                  <a:pt x="57" y="107"/>
                </a:lnTo>
                <a:lnTo>
                  <a:pt x="53" y="96"/>
                </a:lnTo>
                <a:lnTo>
                  <a:pt x="46" y="86"/>
                </a:lnTo>
                <a:lnTo>
                  <a:pt x="42" y="77"/>
                </a:lnTo>
                <a:lnTo>
                  <a:pt x="37" y="69"/>
                </a:lnTo>
                <a:lnTo>
                  <a:pt x="32" y="58"/>
                </a:lnTo>
                <a:lnTo>
                  <a:pt x="26" y="49"/>
                </a:lnTo>
                <a:lnTo>
                  <a:pt x="21" y="39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5" name="Freeform 23"/>
          <p:cNvSpPr>
            <a:spLocks/>
          </p:cNvSpPr>
          <p:nvPr/>
        </p:nvSpPr>
        <p:spPr bwMode="auto">
          <a:xfrm>
            <a:off x="2678113" y="1066800"/>
            <a:ext cx="141287" cy="228600"/>
          </a:xfrm>
          <a:custGeom>
            <a:avLst/>
            <a:gdLst>
              <a:gd name="T0" fmla="*/ 0 w 97"/>
              <a:gd name="T1" fmla="*/ 0 h 83"/>
              <a:gd name="T2" fmla="*/ 2147483647 w 97"/>
              <a:gd name="T3" fmla="*/ 2147483647 h 83"/>
              <a:gd name="T4" fmla="*/ 2147483647 w 97"/>
              <a:gd name="T5" fmla="*/ 2147483647 h 83"/>
              <a:gd name="T6" fmla="*/ 2147483647 w 97"/>
              <a:gd name="T7" fmla="*/ 2147483647 h 83"/>
              <a:gd name="T8" fmla="*/ 2147483647 w 97"/>
              <a:gd name="T9" fmla="*/ 2147483647 h 83"/>
              <a:gd name="T10" fmla="*/ 2147483647 w 97"/>
              <a:gd name="T11" fmla="*/ 2147483647 h 83"/>
              <a:gd name="T12" fmla="*/ 2147483647 w 97"/>
              <a:gd name="T13" fmla="*/ 2147483647 h 83"/>
              <a:gd name="T14" fmla="*/ 2147483647 w 97"/>
              <a:gd name="T15" fmla="*/ 2147483647 h 83"/>
              <a:gd name="T16" fmla="*/ 2147483647 w 97"/>
              <a:gd name="T17" fmla="*/ 2147483647 h 83"/>
              <a:gd name="T18" fmla="*/ 2147483647 w 97"/>
              <a:gd name="T19" fmla="*/ 2147483647 h 83"/>
              <a:gd name="T20" fmla="*/ 2147483647 w 97"/>
              <a:gd name="T21" fmla="*/ 2147483647 h 83"/>
              <a:gd name="T22" fmla="*/ 2147483647 w 97"/>
              <a:gd name="T23" fmla="*/ 2147483647 h 83"/>
              <a:gd name="T24" fmla="*/ 2147483647 w 97"/>
              <a:gd name="T25" fmla="*/ 2147483647 h 83"/>
              <a:gd name="T26" fmla="*/ 2147483647 w 97"/>
              <a:gd name="T27" fmla="*/ 2147483647 h 83"/>
              <a:gd name="T28" fmla="*/ 2147483647 w 97"/>
              <a:gd name="T29" fmla="*/ 2147483647 h 83"/>
              <a:gd name="T30" fmla="*/ 2147483647 w 97"/>
              <a:gd name="T31" fmla="*/ 2147483647 h 83"/>
              <a:gd name="T32" fmla="*/ 2147483647 w 97"/>
              <a:gd name="T33" fmla="*/ 2147483647 h 83"/>
              <a:gd name="T34" fmla="*/ 0 w 97"/>
              <a:gd name="T35" fmla="*/ 0 h 8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97"/>
              <a:gd name="T55" fmla="*/ 0 h 83"/>
              <a:gd name="T56" fmla="*/ 97 w 97"/>
              <a:gd name="T57" fmla="*/ 83 h 8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97" h="83">
                <a:moveTo>
                  <a:pt x="0" y="0"/>
                </a:moveTo>
                <a:lnTo>
                  <a:pt x="2" y="2"/>
                </a:lnTo>
                <a:lnTo>
                  <a:pt x="5" y="3"/>
                </a:lnTo>
                <a:lnTo>
                  <a:pt x="9" y="5"/>
                </a:lnTo>
                <a:lnTo>
                  <a:pt x="13" y="8"/>
                </a:lnTo>
                <a:lnTo>
                  <a:pt x="19" y="13"/>
                </a:lnTo>
                <a:lnTo>
                  <a:pt x="26" y="16"/>
                </a:lnTo>
                <a:lnTo>
                  <a:pt x="33" y="21"/>
                </a:lnTo>
                <a:lnTo>
                  <a:pt x="41" y="27"/>
                </a:lnTo>
                <a:lnTo>
                  <a:pt x="49" y="34"/>
                </a:lnTo>
                <a:lnTo>
                  <a:pt x="57" y="40"/>
                </a:lnTo>
                <a:lnTo>
                  <a:pt x="66" y="48"/>
                </a:lnTo>
                <a:lnTo>
                  <a:pt x="74" y="52"/>
                </a:lnTo>
                <a:lnTo>
                  <a:pt x="80" y="61"/>
                </a:lnTo>
                <a:lnTo>
                  <a:pt x="85" y="69"/>
                </a:lnTo>
                <a:lnTo>
                  <a:pt x="91" y="75"/>
                </a:lnTo>
                <a:lnTo>
                  <a:pt x="96" y="82"/>
                </a:lnTo>
                <a:lnTo>
                  <a:pt x="0" y="0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6" name="Freeform 24"/>
          <p:cNvSpPr>
            <a:spLocks/>
          </p:cNvSpPr>
          <p:nvPr/>
        </p:nvSpPr>
        <p:spPr bwMode="auto">
          <a:xfrm>
            <a:off x="379413" y="2797175"/>
            <a:ext cx="276225" cy="282575"/>
          </a:xfrm>
          <a:custGeom>
            <a:avLst/>
            <a:gdLst>
              <a:gd name="T0" fmla="*/ 2147483647 w 174"/>
              <a:gd name="T1" fmla="*/ 0 h 178"/>
              <a:gd name="T2" fmla="*/ 2147483647 w 174"/>
              <a:gd name="T3" fmla="*/ 0 h 178"/>
              <a:gd name="T4" fmla="*/ 2147483647 w 174"/>
              <a:gd name="T5" fmla="*/ 2147483647 h 178"/>
              <a:gd name="T6" fmla="*/ 2147483647 w 174"/>
              <a:gd name="T7" fmla="*/ 2147483647 h 178"/>
              <a:gd name="T8" fmla="*/ 2147483647 w 174"/>
              <a:gd name="T9" fmla="*/ 2147483647 h 178"/>
              <a:gd name="T10" fmla="*/ 2147483647 w 174"/>
              <a:gd name="T11" fmla="*/ 2147483647 h 178"/>
              <a:gd name="T12" fmla="*/ 2147483647 w 174"/>
              <a:gd name="T13" fmla="*/ 2147483647 h 178"/>
              <a:gd name="T14" fmla="*/ 2147483647 w 174"/>
              <a:gd name="T15" fmla="*/ 2147483647 h 178"/>
              <a:gd name="T16" fmla="*/ 2147483647 w 174"/>
              <a:gd name="T17" fmla="*/ 2147483647 h 178"/>
              <a:gd name="T18" fmla="*/ 2147483647 w 174"/>
              <a:gd name="T19" fmla="*/ 2147483647 h 178"/>
              <a:gd name="T20" fmla="*/ 2147483647 w 174"/>
              <a:gd name="T21" fmla="*/ 2147483647 h 178"/>
              <a:gd name="T22" fmla="*/ 2147483647 w 174"/>
              <a:gd name="T23" fmla="*/ 2147483647 h 178"/>
              <a:gd name="T24" fmla="*/ 2147483647 w 174"/>
              <a:gd name="T25" fmla="*/ 2147483647 h 178"/>
              <a:gd name="T26" fmla="*/ 2147483647 w 174"/>
              <a:gd name="T27" fmla="*/ 2147483647 h 178"/>
              <a:gd name="T28" fmla="*/ 2147483647 w 174"/>
              <a:gd name="T29" fmla="*/ 2147483647 h 178"/>
              <a:gd name="T30" fmla="*/ 2147483647 w 174"/>
              <a:gd name="T31" fmla="*/ 2147483647 h 178"/>
              <a:gd name="T32" fmla="*/ 0 w 174"/>
              <a:gd name="T33" fmla="*/ 2147483647 h 178"/>
              <a:gd name="T34" fmla="*/ 2147483647 w 174"/>
              <a:gd name="T35" fmla="*/ 0 h 17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74"/>
              <a:gd name="T55" fmla="*/ 0 h 178"/>
              <a:gd name="T56" fmla="*/ 174 w 174"/>
              <a:gd name="T57" fmla="*/ 178 h 17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74" h="178">
                <a:moveTo>
                  <a:pt x="173" y="0"/>
                </a:moveTo>
                <a:lnTo>
                  <a:pt x="172" y="0"/>
                </a:lnTo>
                <a:lnTo>
                  <a:pt x="168" y="4"/>
                </a:lnTo>
                <a:lnTo>
                  <a:pt x="161" y="10"/>
                </a:lnTo>
                <a:lnTo>
                  <a:pt x="148" y="19"/>
                </a:lnTo>
                <a:lnTo>
                  <a:pt x="138" y="29"/>
                </a:lnTo>
                <a:lnTo>
                  <a:pt x="125" y="41"/>
                </a:lnTo>
                <a:lnTo>
                  <a:pt x="112" y="53"/>
                </a:lnTo>
                <a:lnTo>
                  <a:pt x="96" y="67"/>
                </a:lnTo>
                <a:lnTo>
                  <a:pt x="80" y="82"/>
                </a:lnTo>
                <a:lnTo>
                  <a:pt x="65" y="96"/>
                </a:lnTo>
                <a:lnTo>
                  <a:pt x="50" y="112"/>
                </a:lnTo>
                <a:lnTo>
                  <a:pt x="36" y="126"/>
                </a:lnTo>
                <a:lnTo>
                  <a:pt x="25" y="140"/>
                </a:lnTo>
                <a:lnTo>
                  <a:pt x="15" y="154"/>
                </a:lnTo>
                <a:lnTo>
                  <a:pt x="6" y="166"/>
                </a:lnTo>
                <a:lnTo>
                  <a:pt x="0" y="177"/>
                </a:lnTo>
                <a:lnTo>
                  <a:pt x="17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7" name="Freeform 25"/>
          <p:cNvSpPr>
            <a:spLocks/>
          </p:cNvSpPr>
          <p:nvPr/>
        </p:nvSpPr>
        <p:spPr bwMode="auto">
          <a:xfrm>
            <a:off x="365125" y="2671763"/>
            <a:ext cx="231775" cy="134937"/>
          </a:xfrm>
          <a:custGeom>
            <a:avLst/>
            <a:gdLst>
              <a:gd name="T0" fmla="*/ 2147483647 w 146"/>
              <a:gd name="T1" fmla="*/ 0 h 85"/>
              <a:gd name="T2" fmla="*/ 2147483647 w 146"/>
              <a:gd name="T3" fmla="*/ 2147483647 h 85"/>
              <a:gd name="T4" fmla="*/ 2147483647 w 146"/>
              <a:gd name="T5" fmla="*/ 2147483647 h 85"/>
              <a:gd name="T6" fmla="*/ 2147483647 w 146"/>
              <a:gd name="T7" fmla="*/ 2147483647 h 85"/>
              <a:gd name="T8" fmla="*/ 2147483647 w 146"/>
              <a:gd name="T9" fmla="*/ 2147483647 h 85"/>
              <a:gd name="T10" fmla="*/ 2147483647 w 146"/>
              <a:gd name="T11" fmla="*/ 2147483647 h 85"/>
              <a:gd name="T12" fmla="*/ 2147483647 w 146"/>
              <a:gd name="T13" fmla="*/ 2147483647 h 85"/>
              <a:gd name="T14" fmla="*/ 2147483647 w 146"/>
              <a:gd name="T15" fmla="*/ 2147483647 h 85"/>
              <a:gd name="T16" fmla="*/ 2147483647 w 146"/>
              <a:gd name="T17" fmla="*/ 2147483647 h 85"/>
              <a:gd name="T18" fmla="*/ 2147483647 w 146"/>
              <a:gd name="T19" fmla="*/ 2147483647 h 85"/>
              <a:gd name="T20" fmla="*/ 2147483647 w 146"/>
              <a:gd name="T21" fmla="*/ 2147483647 h 85"/>
              <a:gd name="T22" fmla="*/ 2147483647 w 146"/>
              <a:gd name="T23" fmla="*/ 2147483647 h 85"/>
              <a:gd name="T24" fmla="*/ 2147483647 w 146"/>
              <a:gd name="T25" fmla="*/ 2147483647 h 85"/>
              <a:gd name="T26" fmla="*/ 2147483647 w 146"/>
              <a:gd name="T27" fmla="*/ 2147483647 h 85"/>
              <a:gd name="T28" fmla="*/ 2147483647 w 146"/>
              <a:gd name="T29" fmla="*/ 2147483647 h 85"/>
              <a:gd name="T30" fmla="*/ 2147483647 w 146"/>
              <a:gd name="T31" fmla="*/ 2147483647 h 85"/>
              <a:gd name="T32" fmla="*/ 0 w 146"/>
              <a:gd name="T33" fmla="*/ 2147483647 h 85"/>
              <a:gd name="T34" fmla="*/ 2147483647 w 146"/>
              <a:gd name="T35" fmla="*/ 0 h 8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46"/>
              <a:gd name="T55" fmla="*/ 0 h 85"/>
              <a:gd name="T56" fmla="*/ 146 w 146"/>
              <a:gd name="T57" fmla="*/ 85 h 8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46" h="85">
                <a:moveTo>
                  <a:pt x="145" y="0"/>
                </a:moveTo>
                <a:lnTo>
                  <a:pt x="143" y="1"/>
                </a:lnTo>
                <a:lnTo>
                  <a:pt x="139" y="2"/>
                </a:lnTo>
                <a:lnTo>
                  <a:pt x="133" y="7"/>
                </a:lnTo>
                <a:lnTo>
                  <a:pt x="123" y="12"/>
                </a:lnTo>
                <a:lnTo>
                  <a:pt x="112" y="15"/>
                </a:lnTo>
                <a:lnTo>
                  <a:pt x="102" y="22"/>
                </a:lnTo>
                <a:lnTo>
                  <a:pt x="89" y="29"/>
                </a:lnTo>
                <a:lnTo>
                  <a:pt x="76" y="35"/>
                </a:lnTo>
                <a:lnTo>
                  <a:pt x="64" y="44"/>
                </a:lnTo>
                <a:lnTo>
                  <a:pt x="50" y="50"/>
                </a:lnTo>
                <a:lnTo>
                  <a:pt x="37" y="57"/>
                </a:lnTo>
                <a:lnTo>
                  <a:pt x="26" y="63"/>
                </a:lnTo>
                <a:lnTo>
                  <a:pt x="17" y="71"/>
                </a:lnTo>
                <a:lnTo>
                  <a:pt x="9" y="76"/>
                </a:lnTo>
                <a:lnTo>
                  <a:pt x="3" y="80"/>
                </a:lnTo>
                <a:lnTo>
                  <a:pt x="0" y="84"/>
                </a:lnTo>
                <a:lnTo>
                  <a:pt x="14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8" name="Freeform 26"/>
          <p:cNvSpPr>
            <a:spLocks/>
          </p:cNvSpPr>
          <p:nvPr/>
        </p:nvSpPr>
        <p:spPr bwMode="auto">
          <a:xfrm>
            <a:off x="833438" y="2670175"/>
            <a:ext cx="319087" cy="774700"/>
          </a:xfrm>
          <a:custGeom>
            <a:avLst/>
            <a:gdLst>
              <a:gd name="T0" fmla="*/ 2147483647 w 201"/>
              <a:gd name="T1" fmla="*/ 0 h 488"/>
              <a:gd name="T2" fmla="*/ 2147483647 w 201"/>
              <a:gd name="T3" fmla="*/ 2147483647 h 488"/>
              <a:gd name="T4" fmla="*/ 2147483647 w 201"/>
              <a:gd name="T5" fmla="*/ 2147483647 h 488"/>
              <a:gd name="T6" fmla="*/ 2147483647 w 201"/>
              <a:gd name="T7" fmla="*/ 2147483647 h 488"/>
              <a:gd name="T8" fmla="*/ 2147483647 w 201"/>
              <a:gd name="T9" fmla="*/ 2147483647 h 488"/>
              <a:gd name="T10" fmla="*/ 2147483647 w 201"/>
              <a:gd name="T11" fmla="*/ 2147483647 h 488"/>
              <a:gd name="T12" fmla="*/ 2147483647 w 201"/>
              <a:gd name="T13" fmla="*/ 2147483647 h 488"/>
              <a:gd name="T14" fmla="*/ 0 w 201"/>
              <a:gd name="T15" fmla="*/ 2147483647 h 488"/>
              <a:gd name="T16" fmla="*/ 2147483647 w 201"/>
              <a:gd name="T17" fmla="*/ 2147483647 h 488"/>
              <a:gd name="T18" fmla="*/ 2147483647 w 201"/>
              <a:gd name="T19" fmla="*/ 2147483647 h 488"/>
              <a:gd name="T20" fmla="*/ 2147483647 w 201"/>
              <a:gd name="T21" fmla="*/ 2147483647 h 488"/>
              <a:gd name="T22" fmla="*/ 2147483647 w 201"/>
              <a:gd name="T23" fmla="*/ 2147483647 h 488"/>
              <a:gd name="T24" fmla="*/ 2147483647 w 201"/>
              <a:gd name="T25" fmla="*/ 2147483647 h 488"/>
              <a:gd name="T26" fmla="*/ 2147483647 w 201"/>
              <a:gd name="T27" fmla="*/ 2147483647 h 488"/>
              <a:gd name="T28" fmla="*/ 2147483647 w 201"/>
              <a:gd name="T29" fmla="*/ 2147483647 h 488"/>
              <a:gd name="T30" fmla="*/ 2147483647 w 201"/>
              <a:gd name="T31" fmla="*/ 2147483647 h 488"/>
              <a:gd name="T32" fmla="*/ 2147483647 w 201"/>
              <a:gd name="T33" fmla="*/ 2147483647 h 488"/>
              <a:gd name="T34" fmla="*/ 2147483647 w 201"/>
              <a:gd name="T35" fmla="*/ 2147483647 h 488"/>
              <a:gd name="T36" fmla="*/ 2147483647 w 201"/>
              <a:gd name="T37" fmla="*/ 2147483647 h 488"/>
              <a:gd name="T38" fmla="*/ 2147483647 w 201"/>
              <a:gd name="T39" fmla="*/ 2147483647 h 488"/>
              <a:gd name="T40" fmla="*/ 2147483647 w 201"/>
              <a:gd name="T41" fmla="*/ 2147483647 h 488"/>
              <a:gd name="T42" fmla="*/ 2147483647 w 201"/>
              <a:gd name="T43" fmla="*/ 2147483647 h 488"/>
              <a:gd name="T44" fmla="*/ 2147483647 w 201"/>
              <a:gd name="T45" fmla="*/ 2147483647 h 488"/>
              <a:gd name="T46" fmla="*/ 2147483647 w 201"/>
              <a:gd name="T47" fmla="*/ 2147483647 h 488"/>
              <a:gd name="T48" fmla="*/ 2147483647 w 201"/>
              <a:gd name="T49" fmla="*/ 2147483647 h 488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01"/>
              <a:gd name="T76" fmla="*/ 0 h 488"/>
              <a:gd name="T77" fmla="*/ 201 w 201"/>
              <a:gd name="T78" fmla="*/ 488 h 488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01" h="488">
                <a:moveTo>
                  <a:pt x="22" y="0"/>
                </a:moveTo>
                <a:lnTo>
                  <a:pt x="21" y="5"/>
                </a:lnTo>
                <a:lnTo>
                  <a:pt x="18" y="15"/>
                </a:lnTo>
                <a:lnTo>
                  <a:pt x="12" y="35"/>
                </a:lnTo>
                <a:lnTo>
                  <a:pt x="9" y="59"/>
                </a:lnTo>
                <a:lnTo>
                  <a:pt x="5" y="87"/>
                </a:lnTo>
                <a:lnTo>
                  <a:pt x="3" y="122"/>
                </a:lnTo>
                <a:lnTo>
                  <a:pt x="0" y="159"/>
                </a:lnTo>
                <a:lnTo>
                  <a:pt x="1" y="197"/>
                </a:lnTo>
                <a:lnTo>
                  <a:pt x="3" y="237"/>
                </a:lnTo>
                <a:lnTo>
                  <a:pt x="9" y="276"/>
                </a:lnTo>
                <a:lnTo>
                  <a:pt x="22" y="318"/>
                </a:lnTo>
                <a:lnTo>
                  <a:pt x="36" y="357"/>
                </a:lnTo>
                <a:lnTo>
                  <a:pt x="56" y="396"/>
                </a:lnTo>
                <a:lnTo>
                  <a:pt x="84" y="430"/>
                </a:lnTo>
                <a:lnTo>
                  <a:pt x="117" y="461"/>
                </a:lnTo>
                <a:lnTo>
                  <a:pt x="157" y="487"/>
                </a:lnTo>
                <a:lnTo>
                  <a:pt x="160" y="482"/>
                </a:lnTo>
                <a:lnTo>
                  <a:pt x="166" y="469"/>
                </a:lnTo>
                <a:lnTo>
                  <a:pt x="174" y="445"/>
                </a:lnTo>
                <a:lnTo>
                  <a:pt x="181" y="418"/>
                </a:lnTo>
                <a:lnTo>
                  <a:pt x="191" y="386"/>
                </a:lnTo>
                <a:lnTo>
                  <a:pt x="196" y="350"/>
                </a:lnTo>
                <a:lnTo>
                  <a:pt x="200" y="313"/>
                </a:lnTo>
                <a:lnTo>
                  <a:pt x="199" y="276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59" name="Freeform 27"/>
          <p:cNvSpPr>
            <a:spLocks/>
          </p:cNvSpPr>
          <p:nvPr/>
        </p:nvSpPr>
        <p:spPr bwMode="auto">
          <a:xfrm>
            <a:off x="1081088" y="3198813"/>
            <a:ext cx="80962" cy="604837"/>
          </a:xfrm>
          <a:custGeom>
            <a:avLst/>
            <a:gdLst>
              <a:gd name="T0" fmla="*/ 2147483647 w 51"/>
              <a:gd name="T1" fmla="*/ 0 h 381"/>
              <a:gd name="T2" fmla="*/ 2147483647 w 51"/>
              <a:gd name="T3" fmla="*/ 2147483647 h 381"/>
              <a:gd name="T4" fmla="*/ 2147483647 w 51"/>
              <a:gd name="T5" fmla="*/ 2147483647 h 381"/>
              <a:gd name="T6" fmla="*/ 2147483647 w 51"/>
              <a:gd name="T7" fmla="*/ 2147483647 h 381"/>
              <a:gd name="T8" fmla="*/ 2147483647 w 51"/>
              <a:gd name="T9" fmla="*/ 2147483647 h 381"/>
              <a:gd name="T10" fmla="*/ 2147483647 w 51"/>
              <a:gd name="T11" fmla="*/ 2147483647 h 381"/>
              <a:gd name="T12" fmla="*/ 2147483647 w 51"/>
              <a:gd name="T13" fmla="*/ 2147483647 h 381"/>
              <a:gd name="T14" fmla="*/ 2147483647 w 51"/>
              <a:gd name="T15" fmla="*/ 2147483647 h 381"/>
              <a:gd name="T16" fmla="*/ 0 w 51"/>
              <a:gd name="T17" fmla="*/ 2147483647 h 381"/>
              <a:gd name="T18" fmla="*/ 2147483647 w 51"/>
              <a:gd name="T19" fmla="*/ 0 h 38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1"/>
              <a:gd name="T31" fmla="*/ 0 h 381"/>
              <a:gd name="T32" fmla="*/ 51 w 51"/>
              <a:gd name="T33" fmla="*/ 381 h 38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1" h="381">
                <a:moveTo>
                  <a:pt x="50" y="0"/>
                </a:moveTo>
                <a:lnTo>
                  <a:pt x="47" y="9"/>
                </a:lnTo>
                <a:lnTo>
                  <a:pt x="42" y="29"/>
                </a:lnTo>
                <a:lnTo>
                  <a:pt x="32" y="64"/>
                </a:lnTo>
                <a:lnTo>
                  <a:pt x="24" y="108"/>
                </a:lnTo>
                <a:lnTo>
                  <a:pt x="14" y="164"/>
                </a:lnTo>
                <a:lnTo>
                  <a:pt x="6" y="228"/>
                </a:lnTo>
                <a:lnTo>
                  <a:pt x="2" y="300"/>
                </a:lnTo>
                <a:lnTo>
                  <a:pt x="0" y="380"/>
                </a:lnTo>
                <a:lnTo>
                  <a:pt x="5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0" name="Freeform 28"/>
          <p:cNvSpPr>
            <a:spLocks/>
          </p:cNvSpPr>
          <p:nvPr/>
        </p:nvSpPr>
        <p:spPr bwMode="auto">
          <a:xfrm>
            <a:off x="1279525" y="2333625"/>
            <a:ext cx="292100" cy="522288"/>
          </a:xfrm>
          <a:custGeom>
            <a:avLst/>
            <a:gdLst>
              <a:gd name="T0" fmla="*/ 2147483647 w 184"/>
              <a:gd name="T1" fmla="*/ 0 h 329"/>
              <a:gd name="T2" fmla="*/ 2147483647 w 184"/>
              <a:gd name="T3" fmla="*/ 2147483647 h 329"/>
              <a:gd name="T4" fmla="*/ 2147483647 w 184"/>
              <a:gd name="T5" fmla="*/ 2147483647 h 329"/>
              <a:gd name="T6" fmla="*/ 2147483647 w 184"/>
              <a:gd name="T7" fmla="*/ 2147483647 h 329"/>
              <a:gd name="T8" fmla="*/ 2147483647 w 184"/>
              <a:gd name="T9" fmla="*/ 2147483647 h 329"/>
              <a:gd name="T10" fmla="*/ 2147483647 w 184"/>
              <a:gd name="T11" fmla="*/ 2147483647 h 329"/>
              <a:gd name="T12" fmla="*/ 2147483647 w 184"/>
              <a:gd name="T13" fmla="*/ 2147483647 h 329"/>
              <a:gd name="T14" fmla="*/ 2147483647 w 184"/>
              <a:gd name="T15" fmla="*/ 2147483647 h 329"/>
              <a:gd name="T16" fmla="*/ 2147483647 w 184"/>
              <a:gd name="T17" fmla="*/ 2147483647 h 329"/>
              <a:gd name="T18" fmla="*/ 2147483647 w 184"/>
              <a:gd name="T19" fmla="*/ 2147483647 h 329"/>
              <a:gd name="T20" fmla="*/ 2147483647 w 184"/>
              <a:gd name="T21" fmla="*/ 2147483647 h 329"/>
              <a:gd name="T22" fmla="*/ 2147483647 w 184"/>
              <a:gd name="T23" fmla="*/ 2147483647 h 329"/>
              <a:gd name="T24" fmla="*/ 2147483647 w 184"/>
              <a:gd name="T25" fmla="*/ 2147483647 h 329"/>
              <a:gd name="T26" fmla="*/ 2147483647 w 184"/>
              <a:gd name="T27" fmla="*/ 2147483647 h 329"/>
              <a:gd name="T28" fmla="*/ 2147483647 w 184"/>
              <a:gd name="T29" fmla="*/ 2147483647 h 329"/>
              <a:gd name="T30" fmla="*/ 2147483647 w 184"/>
              <a:gd name="T31" fmla="*/ 2147483647 h 329"/>
              <a:gd name="T32" fmla="*/ 0 w 184"/>
              <a:gd name="T33" fmla="*/ 2147483647 h 329"/>
              <a:gd name="T34" fmla="*/ 2147483647 w 184"/>
              <a:gd name="T35" fmla="*/ 0 h 32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84"/>
              <a:gd name="T55" fmla="*/ 0 h 329"/>
              <a:gd name="T56" fmla="*/ 184 w 184"/>
              <a:gd name="T57" fmla="*/ 329 h 329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84" h="329">
                <a:moveTo>
                  <a:pt x="183" y="0"/>
                </a:moveTo>
                <a:lnTo>
                  <a:pt x="181" y="1"/>
                </a:lnTo>
                <a:lnTo>
                  <a:pt x="177" y="9"/>
                </a:lnTo>
                <a:lnTo>
                  <a:pt x="170" y="17"/>
                </a:lnTo>
                <a:lnTo>
                  <a:pt x="161" y="30"/>
                </a:lnTo>
                <a:lnTo>
                  <a:pt x="150" y="46"/>
                </a:lnTo>
                <a:lnTo>
                  <a:pt x="139" y="64"/>
                </a:lnTo>
                <a:lnTo>
                  <a:pt x="125" y="86"/>
                </a:lnTo>
                <a:lnTo>
                  <a:pt x="110" y="107"/>
                </a:lnTo>
                <a:lnTo>
                  <a:pt x="95" y="132"/>
                </a:lnTo>
                <a:lnTo>
                  <a:pt x="81" y="159"/>
                </a:lnTo>
                <a:lnTo>
                  <a:pt x="64" y="185"/>
                </a:lnTo>
                <a:lnTo>
                  <a:pt x="49" y="213"/>
                </a:lnTo>
                <a:lnTo>
                  <a:pt x="36" y="241"/>
                </a:lnTo>
                <a:lnTo>
                  <a:pt x="23" y="270"/>
                </a:lnTo>
                <a:lnTo>
                  <a:pt x="9" y="299"/>
                </a:lnTo>
                <a:lnTo>
                  <a:pt x="0" y="328"/>
                </a:lnTo>
                <a:lnTo>
                  <a:pt x="18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1" name="Freeform 29"/>
          <p:cNvSpPr>
            <a:spLocks/>
          </p:cNvSpPr>
          <p:nvPr/>
        </p:nvSpPr>
        <p:spPr bwMode="auto">
          <a:xfrm>
            <a:off x="1423988" y="2270125"/>
            <a:ext cx="200025" cy="692150"/>
          </a:xfrm>
          <a:custGeom>
            <a:avLst/>
            <a:gdLst>
              <a:gd name="T0" fmla="*/ 0 w 126"/>
              <a:gd name="T1" fmla="*/ 2147483647 h 436"/>
              <a:gd name="T2" fmla="*/ 2147483647 w 126"/>
              <a:gd name="T3" fmla="*/ 2147483647 h 436"/>
              <a:gd name="T4" fmla="*/ 2147483647 w 126"/>
              <a:gd name="T5" fmla="*/ 2147483647 h 436"/>
              <a:gd name="T6" fmla="*/ 2147483647 w 126"/>
              <a:gd name="T7" fmla="*/ 2147483647 h 436"/>
              <a:gd name="T8" fmla="*/ 2147483647 w 126"/>
              <a:gd name="T9" fmla="*/ 2147483647 h 436"/>
              <a:gd name="T10" fmla="*/ 2147483647 w 126"/>
              <a:gd name="T11" fmla="*/ 2147483647 h 436"/>
              <a:gd name="T12" fmla="*/ 2147483647 w 126"/>
              <a:gd name="T13" fmla="*/ 2147483647 h 436"/>
              <a:gd name="T14" fmla="*/ 2147483647 w 126"/>
              <a:gd name="T15" fmla="*/ 2147483647 h 436"/>
              <a:gd name="T16" fmla="*/ 2147483647 w 126"/>
              <a:gd name="T17" fmla="*/ 2147483647 h 436"/>
              <a:gd name="T18" fmla="*/ 2147483647 w 126"/>
              <a:gd name="T19" fmla="*/ 2147483647 h 436"/>
              <a:gd name="T20" fmla="*/ 2147483647 w 126"/>
              <a:gd name="T21" fmla="*/ 2147483647 h 436"/>
              <a:gd name="T22" fmla="*/ 2147483647 w 126"/>
              <a:gd name="T23" fmla="*/ 2147483647 h 436"/>
              <a:gd name="T24" fmla="*/ 2147483647 w 126"/>
              <a:gd name="T25" fmla="*/ 2147483647 h 436"/>
              <a:gd name="T26" fmla="*/ 2147483647 w 126"/>
              <a:gd name="T27" fmla="*/ 2147483647 h 436"/>
              <a:gd name="T28" fmla="*/ 2147483647 w 126"/>
              <a:gd name="T29" fmla="*/ 2147483647 h 436"/>
              <a:gd name="T30" fmla="*/ 2147483647 w 126"/>
              <a:gd name="T31" fmla="*/ 2147483647 h 436"/>
              <a:gd name="T32" fmla="*/ 2147483647 w 126"/>
              <a:gd name="T33" fmla="*/ 2147483647 h 436"/>
              <a:gd name="T34" fmla="*/ 2147483647 w 126"/>
              <a:gd name="T35" fmla="*/ 2147483647 h 436"/>
              <a:gd name="T36" fmla="*/ 2147483647 w 126"/>
              <a:gd name="T37" fmla="*/ 2147483647 h 436"/>
              <a:gd name="T38" fmla="*/ 2147483647 w 126"/>
              <a:gd name="T39" fmla="*/ 2147483647 h 436"/>
              <a:gd name="T40" fmla="*/ 2147483647 w 126"/>
              <a:gd name="T41" fmla="*/ 2147483647 h 436"/>
              <a:gd name="T42" fmla="*/ 2147483647 w 126"/>
              <a:gd name="T43" fmla="*/ 2147483647 h 436"/>
              <a:gd name="T44" fmla="*/ 2147483647 w 126"/>
              <a:gd name="T45" fmla="*/ 2147483647 h 436"/>
              <a:gd name="T46" fmla="*/ 2147483647 w 126"/>
              <a:gd name="T47" fmla="*/ 2147483647 h 436"/>
              <a:gd name="T48" fmla="*/ 2147483647 w 126"/>
              <a:gd name="T49" fmla="*/ 0 h 4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126"/>
              <a:gd name="T76" fmla="*/ 0 h 436"/>
              <a:gd name="T77" fmla="*/ 126 w 126"/>
              <a:gd name="T78" fmla="*/ 436 h 4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126" h="436">
                <a:moveTo>
                  <a:pt x="0" y="435"/>
                </a:moveTo>
                <a:lnTo>
                  <a:pt x="2" y="433"/>
                </a:lnTo>
                <a:lnTo>
                  <a:pt x="7" y="427"/>
                </a:lnTo>
                <a:lnTo>
                  <a:pt x="11" y="418"/>
                </a:lnTo>
                <a:lnTo>
                  <a:pt x="19" y="406"/>
                </a:lnTo>
                <a:lnTo>
                  <a:pt x="29" y="390"/>
                </a:lnTo>
                <a:lnTo>
                  <a:pt x="38" y="373"/>
                </a:lnTo>
                <a:lnTo>
                  <a:pt x="47" y="352"/>
                </a:lnTo>
                <a:lnTo>
                  <a:pt x="59" y="334"/>
                </a:lnTo>
                <a:lnTo>
                  <a:pt x="70" y="312"/>
                </a:lnTo>
                <a:lnTo>
                  <a:pt x="80" y="291"/>
                </a:lnTo>
                <a:lnTo>
                  <a:pt x="89" y="273"/>
                </a:lnTo>
                <a:lnTo>
                  <a:pt x="101" y="255"/>
                </a:lnTo>
                <a:lnTo>
                  <a:pt x="107" y="237"/>
                </a:lnTo>
                <a:lnTo>
                  <a:pt x="115" y="223"/>
                </a:lnTo>
                <a:lnTo>
                  <a:pt x="120" y="206"/>
                </a:lnTo>
                <a:lnTo>
                  <a:pt x="122" y="199"/>
                </a:lnTo>
                <a:lnTo>
                  <a:pt x="121" y="195"/>
                </a:lnTo>
                <a:lnTo>
                  <a:pt x="125" y="188"/>
                </a:lnTo>
                <a:lnTo>
                  <a:pt x="125" y="177"/>
                </a:lnTo>
                <a:lnTo>
                  <a:pt x="124" y="157"/>
                </a:lnTo>
                <a:lnTo>
                  <a:pt x="123" y="133"/>
                </a:lnTo>
                <a:lnTo>
                  <a:pt x="116" y="98"/>
                </a:lnTo>
                <a:lnTo>
                  <a:pt x="102" y="54"/>
                </a:lnTo>
                <a:lnTo>
                  <a:pt x="8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2" name="Freeform 30"/>
          <p:cNvSpPr>
            <a:spLocks/>
          </p:cNvSpPr>
          <p:nvPr/>
        </p:nvSpPr>
        <p:spPr bwMode="auto">
          <a:xfrm>
            <a:off x="1624013" y="2562225"/>
            <a:ext cx="230187" cy="542925"/>
          </a:xfrm>
          <a:custGeom>
            <a:avLst/>
            <a:gdLst>
              <a:gd name="T0" fmla="*/ 0 w 145"/>
              <a:gd name="T1" fmla="*/ 0 h 342"/>
              <a:gd name="T2" fmla="*/ 2147483647 w 145"/>
              <a:gd name="T3" fmla="*/ 2147483647 h 342"/>
              <a:gd name="T4" fmla="*/ 2147483647 w 145"/>
              <a:gd name="T5" fmla="*/ 2147483647 h 342"/>
              <a:gd name="T6" fmla="*/ 2147483647 w 145"/>
              <a:gd name="T7" fmla="*/ 2147483647 h 342"/>
              <a:gd name="T8" fmla="*/ 2147483647 w 145"/>
              <a:gd name="T9" fmla="*/ 2147483647 h 342"/>
              <a:gd name="T10" fmla="*/ 2147483647 w 145"/>
              <a:gd name="T11" fmla="*/ 2147483647 h 342"/>
              <a:gd name="T12" fmla="*/ 2147483647 w 145"/>
              <a:gd name="T13" fmla="*/ 2147483647 h 342"/>
              <a:gd name="T14" fmla="*/ 2147483647 w 145"/>
              <a:gd name="T15" fmla="*/ 2147483647 h 342"/>
              <a:gd name="T16" fmla="*/ 2147483647 w 145"/>
              <a:gd name="T17" fmla="*/ 2147483647 h 342"/>
              <a:gd name="T18" fmla="*/ 2147483647 w 145"/>
              <a:gd name="T19" fmla="*/ 2147483647 h 342"/>
              <a:gd name="T20" fmla="*/ 2147483647 w 145"/>
              <a:gd name="T21" fmla="*/ 2147483647 h 342"/>
              <a:gd name="T22" fmla="*/ 2147483647 w 145"/>
              <a:gd name="T23" fmla="*/ 2147483647 h 342"/>
              <a:gd name="T24" fmla="*/ 2147483647 w 145"/>
              <a:gd name="T25" fmla="*/ 2147483647 h 342"/>
              <a:gd name="T26" fmla="*/ 2147483647 w 145"/>
              <a:gd name="T27" fmla="*/ 2147483647 h 342"/>
              <a:gd name="T28" fmla="*/ 2147483647 w 145"/>
              <a:gd name="T29" fmla="*/ 2147483647 h 342"/>
              <a:gd name="T30" fmla="*/ 2147483647 w 145"/>
              <a:gd name="T31" fmla="*/ 2147483647 h 342"/>
              <a:gd name="T32" fmla="*/ 2147483647 w 145"/>
              <a:gd name="T33" fmla="*/ 2147483647 h 342"/>
              <a:gd name="T34" fmla="*/ 2147483647 w 145"/>
              <a:gd name="T35" fmla="*/ 2147483647 h 342"/>
              <a:gd name="T36" fmla="*/ 2147483647 w 145"/>
              <a:gd name="T37" fmla="*/ 2147483647 h 342"/>
              <a:gd name="T38" fmla="*/ 2147483647 w 145"/>
              <a:gd name="T39" fmla="*/ 2147483647 h 342"/>
              <a:gd name="T40" fmla="*/ 2147483647 w 145"/>
              <a:gd name="T41" fmla="*/ 2147483647 h 342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w 145"/>
              <a:gd name="T64" fmla="*/ 0 h 342"/>
              <a:gd name="T65" fmla="*/ 145 w 145"/>
              <a:gd name="T66" fmla="*/ 342 h 342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T63" t="T64" r="T65" b="T66"/>
            <a:pathLst>
              <a:path w="145" h="342">
                <a:moveTo>
                  <a:pt x="0" y="0"/>
                </a:moveTo>
                <a:lnTo>
                  <a:pt x="2" y="7"/>
                </a:lnTo>
                <a:lnTo>
                  <a:pt x="5" y="22"/>
                </a:lnTo>
                <a:lnTo>
                  <a:pt x="9" y="41"/>
                </a:lnTo>
                <a:lnTo>
                  <a:pt x="11" y="56"/>
                </a:lnTo>
                <a:lnTo>
                  <a:pt x="10" y="58"/>
                </a:lnTo>
                <a:lnTo>
                  <a:pt x="10" y="60"/>
                </a:lnTo>
                <a:lnTo>
                  <a:pt x="10" y="65"/>
                </a:lnTo>
                <a:lnTo>
                  <a:pt x="12" y="73"/>
                </a:lnTo>
                <a:lnTo>
                  <a:pt x="13" y="81"/>
                </a:lnTo>
                <a:lnTo>
                  <a:pt x="16" y="91"/>
                </a:lnTo>
                <a:lnTo>
                  <a:pt x="19" y="107"/>
                </a:lnTo>
                <a:lnTo>
                  <a:pt x="23" y="122"/>
                </a:lnTo>
                <a:lnTo>
                  <a:pt x="31" y="141"/>
                </a:lnTo>
                <a:lnTo>
                  <a:pt x="39" y="162"/>
                </a:lnTo>
                <a:lnTo>
                  <a:pt x="50" y="186"/>
                </a:lnTo>
                <a:lnTo>
                  <a:pt x="63" y="210"/>
                </a:lnTo>
                <a:lnTo>
                  <a:pt x="78" y="239"/>
                </a:lnTo>
                <a:lnTo>
                  <a:pt x="98" y="270"/>
                </a:lnTo>
                <a:lnTo>
                  <a:pt x="119" y="305"/>
                </a:lnTo>
                <a:lnTo>
                  <a:pt x="144" y="341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3" name="Freeform 31"/>
          <p:cNvSpPr>
            <a:spLocks/>
          </p:cNvSpPr>
          <p:nvPr/>
        </p:nvSpPr>
        <p:spPr bwMode="auto">
          <a:xfrm>
            <a:off x="1790700" y="2346325"/>
            <a:ext cx="57150" cy="444500"/>
          </a:xfrm>
          <a:custGeom>
            <a:avLst/>
            <a:gdLst>
              <a:gd name="T0" fmla="*/ 0 w 36"/>
              <a:gd name="T1" fmla="*/ 0 h 280"/>
              <a:gd name="T2" fmla="*/ 2147483647 w 36"/>
              <a:gd name="T3" fmla="*/ 2147483647 h 280"/>
              <a:gd name="T4" fmla="*/ 2147483647 w 36"/>
              <a:gd name="T5" fmla="*/ 2147483647 h 280"/>
              <a:gd name="T6" fmla="*/ 2147483647 w 36"/>
              <a:gd name="T7" fmla="*/ 2147483647 h 280"/>
              <a:gd name="T8" fmla="*/ 2147483647 w 36"/>
              <a:gd name="T9" fmla="*/ 2147483647 h 280"/>
              <a:gd name="T10" fmla="*/ 2147483647 w 36"/>
              <a:gd name="T11" fmla="*/ 2147483647 h 280"/>
              <a:gd name="T12" fmla="*/ 2147483647 w 36"/>
              <a:gd name="T13" fmla="*/ 2147483647 h 280"/>
              <a:gd name="T14" fmla="*/ 2147483647 w 36"/>
              <a:gd name="T15" fmla="*/ 2147483647 h 280"/>
              <a:gd name="T16" fmla="*/ 2147483647 w 36"/>
              <a:gd name="T17" fmla="*/ 2147483647 h 280"/>
              <a:gd name="T18" fmla="*/ 0 w 36"/>
              <a:gd name="T19" fmla="*/ 0 h 28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6"/>
              <a:gd name="T31" fmla="*/ 0 h 280"/>
              <a:gd name="T32" fmla="*/ 36 w 36"/>
              <a:gd name="T33" fmla="*/ 280 h 28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6" h="280">
                <a:moveTo>
                  <a:pt x="0" y="0"/>
                </a:moveTo>
                <a:lnTo>
                  <a:pt x="2" y="9"/>
                </a:lnTo>
                <a:lnTo>
                  <a:pt x="5" y="34"/>
                </a:lnTo>
                <a:lnTo>
                  <a:pt x="12" y="71"/>
                </a:lnTo>
                <a:lnTo>
                  <a:pt x="19" y="114"/>
                </a:lnTo>
                <a:lnTo>
                  <a:pt x="25" y="163"/>
                </a:lnTo>
                <a:lnTo>
                  <a:pt x="31" y="206"/>
                </a:lnTo>
                <a:lnTo>
                  <a:pt x="34" y="246"/>
                </a:lnTo>
                <a:lnTo>
                  <a:pt x="35" y="279"/>
                </a:ln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4" name="Freeform 32"/>
          <p:cNvSpPr>
            <a:spLocks/>
          </p:cNvSpPr>
          <p:nvPr/>
        </p:nvSpPr>
        <p:spPr bwMode="auto">
          <a:xfrm>
            <a:off x="2166938" y="2354263"/>
            <a:ext cx="49212" cy="474662"/>
          </a:xfrm>
          <a:custGeom>
            <a:avLst/>
            <a:gdLst>
              <a:gd name="T0" fmla="*/ 0 w 31"/>
              <a:gd name="T1" fmla="*/ 0 h 299"/>
              <a:gd name="T2" fmla="*/ 2147483647 w 31"/>
              <a:gd name="T3" fmla="*/ 2147483647 h 299"/>
              <a:gd name="T4" fmla="*/ 2147483647 w 31"/>
              <a:gd name="T5" fmla="*/ 2147483647 h 299"/>
              <a:gd name="T6" fmla="*/ 2147483647 w 31"/>
              <a:gd name="T7" fmla="*/ 2147483647 h 299"/>
              <a:gd name="T8" fmla="*/ 2147483647 w 31"/>
              <a:gd name="T9" fmla="*/ 2147483647 h 299"/>
              <a:gd name="T10" fmla="*/ 2147483647 w 31"/>
              <a:gd name="T11" fmla="*/ 2147483647 h 299"/>
              <a:gd name="T12" fmla="*/ 2147483647 w 31"/>
              <a:gd name="T13" fmla="*/ 2147483647 h 299"/>
              <a:gd name="T14" fmla="*/ 2147483647 w 31"/>
              <a:gd name="T15" fmla="*/ 2147483647 h 299"/>
              <a:gd name="T16" fmla="*/ 2147483647 w 31"/>
              <a:gd name="T17" fmla="*/ 2147483647 h 299"/>
              <a:gd name="T18" fmla="*/ 0 w 31"/>
              <a:gd name="T19" fmla="*/ 0 h 29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1"/>
              <a:gd name="T31" fmla="*/ 0 h 299"/>
              <a:gd name="T32" fmla="*/ 31 w 31"/>
              <a:gd name="T33" fmla="*/ 299 h 29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1" h="299">
                <a:moveTo>
                  <a:pt x="0" y="0"/>
                </a:moveTo>
                <a:lnTo>
                  <a:pt x="3" y="5"/>
                </a:lnTo>
                <a:lnTo>
                  <a:pt x="8" y="22"/>
                </a:lnTo>
                <a:lnTo>
                  <a:pt x="15" y="47"/>
                </a:lnTo>
                <a:lnTo>
                  <a:pt x="21" y="84"/>
                </a:lnTo>
                <a:lnTo>
                  <a:pt x="28" y="128"/>
                </a:lnTo>
                <a:lnTo>
                  <a:pt x="30" y="180"/>
                </a:lnTo>
                <a:lnTo>
                  <a:pt x="28" y="235"/>
                </a:lnTo>
                <a:lnTo>
                  <a:pt x="23" y="298"/>
                </a:ln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5" name="Freeform 33"/>
          <p:cNvSpPr>
            <a:spLocks/>
          </p:cNvSpPr>
          <p:nvPr/>
        </p:nvSpPr>
        <p:spPr bwMode="auto">
          <a:xfrm>
            <a:off x="2603500" y="2720975"/>
            <a:ext cx="96838" cy="346075"/>
          </a:xfrm>
          <a:custGeom>
            <a:avLst/>
            <a:gdLst>
              <a:gd name="T0" fmla="*/ 0 w 61"/>
              <a:gd name="T1" fmla="*/ 2147483647 h 218"/>
              <a:gd name="T2" fmla="*/ 2147483647 w 61"/>
              <a:gd name="T3" fmla="*/ 2147483647 h 218"/>
              <a:gd name="T4" fmla="*/ 2147483647 w 61"/>
              <a:gd name="T5" fmla="*/ 2147483647 h 218"/>
              <a:gd name="T6" fmla="*/ 2147483647 w 61"/>
              <a:gd name="T7" fmla="*/ 2147483647 h 218"/>
              <a:gd name="T8" fmla="*/ 2147483647 w 61"/>
              <a:gd name="T9" fmla="*/ 2147483647 h 218"/>
              <a:gd name="T10" fmla="*/ 2147483647 w 61"/>
              <a:gd name="T11" fmla="*/ 2147483647 h 218"/>
              <a:gd name="T12" fmla="*/ 2147483647 w 61"/>
              <a:gd name="T13" fmla="*/ 2147483647 h 218"/>
              <a:gd name="T14" fmla="*/ 2147483647 w 61"/>
              <a:gd name="T15" fmla="*/ 2147483647 h 218"/>
              <a:gd name="T16" fmla="*/ 2147483647 w 61"/>
              <a:gd name="T17" fmla="*/ 0 h 21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1"/>
              <a:gd name="T28" fmla="*/ 0 h 218"/>
              <a:gd name="T29" fmla="*/ 61 w 61"/>
              <a:gd name="T30" fmla="*/ 218 h 21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1" h="218">
                <a:moveTo>
                  <a:pt x="0" y="217"/>
                </a:moveTo>
                <a:lnTo>
                  <a:pt x="2" y="209"/>
                </a:lnTo>
                <a:lnTo>
                  <a:pt x="9" y="189"/>
                </a:lnTo>
                <a:lnTo>
                  <a:pt x="21" y="161"/>
                </a:lnTo>
                <a:lnTo>
                  <a:pt x="32" y="127"/>
                </a:lnTo>
                <a:lnTo>
                  <a:pt x="44" y="90"/>
                </a:lnTo>
                <a:lnTo>
                  <a:pt x="53" y="56"/>
                </a:lnTo>
                <a:lnTo>
                  <a:pt x="58" y="24"/>
                </a:lnTo>
                <a:lnTo>
                  <a:pt x="6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6" name="Freeform 34"/>
          <p:cNvSpPr>
            <a:spLocks/>
          </p:cNvSpPr>
          <p:nvPr/>
        </p:nvSpPr>
        <p:spPr bwMode="auto">
          <a:xfrm>
            <a:off x="2765425" y="2933700"/>
            <a:ext cx="30163" cy="434975"/>
          </a:xfrm>
          <a:custGeom>
            <a:avLst/>
            <a:gdLst>
              <a:gd name="T0" fmla="*/ 2147483647 w 19"/>
              <a:gd name="T1" fmla="*/ 0 h 274"/>
              <a:gd name="T2" fmla="*/ 2147483647 w 19"/>
              <a:gd name="T3" fmla="*/ 2147483647 h 274"/>
              <a:gd name="T4" fmla="*/ 2147483647 w 19"/>
              <a:gd name="T5" fmla="*/ 2147483647 h 274"/>
              <a:gd name="T6" fmla="*/ 2147483647 w 19"/>
              <a:gd name="T7" fmla="*/ 2147483647 h 274"/>
              <a:gd name="T8" fmla="*/ 2147483647 w 19"/>
              <a:gd name="T9" fmla="*/ 2147483647 h 274"/>
              <a:gd name="T10" fmla="*/ 2147483647 w 19"/>
              <a:gd name="T11" fmla="*/ 2147483647 h 274"/>
              <a:gd name="T12" fmla="*/ 2147483647 w 19"/>
              <a:gd name="T13" fmla="*/ 2147483647 h 274"/>
              <a:gd name="T14" fmla="*/ 2147483647 w 19"/>
              <a:gd name="T15" fmla="*/ 2147483647 h 274"/>
              <a:gd name="T16" fmla="*/ 0 w 19"/>
              <a:gd name="T17" fmla="*/ 2147483647 h 274"/>
              <a:gd name="T18" fmla="*/ 2147483647 w 19"/>
              <a:gd name="T19" fmla="*/ 0 h 27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9"/>
              <a:gd name="T31" fmla="*/ 0 h 274"/>
              <a:gd name="T32" fmla="*/ 19 w 19"/>
              <a:gd name="T33" fmla="*/ 274 h 27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9" h="274">
                <a:moveTo>
                  <a:pt x="5" y="0"/>
                </a:moveTo>
                <a:lnTo>
                  <a:pt x="5" y="4"/>
                </a:lnTo>
                <a:lnTo>
                  <a:pt x="9" y="11"/>
                </a:lnTo>
                <a:lnTo>
                  <a:pt x="13" y="23"/>
                </a:lnTo>
                <a:lnTo>
                  <a:pt x="15" y="46"/>
                </a:lnTo>
                <a:lnTo>
                  <a:pt x="18" y="81"/>
                </a:lnTo>
                <a:lnTo>
                  <a:pt x="17" y="127"/>
                </a:lnTo>
                <a:lnTo>
                  <a:pt x="11" y="192"/>
                </a:lnTo>
                <a:lnTo>
                  <a:pt x="0" y="273"/>
                </a:lnTo>
                <a:lnTo>
                  <a:pt x="5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7" name="Freeform 35"/>
          <p:cNvSpPr>
            <a:spLocks/>
          </p:cNvSpPr>
          <p:nvPr/>
        </p:nvSpPr>
        <p:spPr bwMode="auto">
          <a:xfrm>
            <a:off x="2894013" y="2489200"/>
            <a:ext cx="330200" cy="555625"/>
          </a:xfrm>
          <a:custGeom>
            <a:avLst/>
            <a:gdLst>
              <a:gd name="T0" fmla="*/ 0 w 208"/>
              <a:gd name="T1" fmla="*/ 2147483647 h 350"/>
              <a:gd name="T2" fmla="*/ 2147483647 w 208"/>
              <a:gd name="T3" fmla="*/ 0 h 350"/>
              <a:gd name="T4" fmla="*/ 2147483647 w 208"/>
              <a:gd name="T5" fmla="*/ 2147483647 h 350"/>
              <a:gd name="T6" fmla="*/ 2147483647 w 208"/>
              <a:gd name="T7" fmla="*/ 2147483647 h 350"/>
              <a:gd name="T8" fmla="*/ 2147483647 w 208"/>
              <a:gd name="T9" fmla="*/ 2147483647 h 350"/>
              <a:gd name="T10" fmla="*/ 2147483647 w 208"/>
              <a:gd name="T11" fmla="*/ 2147483647 h 350"/>
              <a:gd name="T12" fmla="*/ 2147483647 w 208"/>
              <a:gd name="T13" fmla="*/ 2147483647 h 350"/>
              <a:gd name="T14" fmla="*/ 2147483647 w 208"/>
              <a:gd name="T15" fmla="*/ 2147483647 h 350"/>
              <a:gd name="T16" fmla="*/ 2147483647 w 208"/>
              <a:gd name="T17" fmla="*/ 2147483647 h 350"/>
              <a:gd name="T18" fmla="*/ 2147483647 w 208"/>
              <a:gd name="T19" fmla="*/ 2147483647 h 350"/>
              <a:gd name="T20" fmla="*/ 2147483647 w 208"/>
              <a:gd name="T21" fmla="*/ 2147483647 h 350"/>
              <a:gd name="T22" fmla="*/ 2147483647 w 208"/>
              <a:gd name="T23" fmla="*/ 2147483647 h 350"/>
              <a:gd name="T24" fmla="*/ 2147483647 w 208"/>
              <a:gd name="T25" fmla="*/ 2147483647 h 350"/>
              <a:gd name="T26" fmla="*/ 2147483647 w 208"/>
              <a:gd name="T27" fmla="*/ 2147483647 h 350"/>
              <a:gd name="T28" fmla="*/ 2147483647 w 208"/>
              <a:gd name="T29" fmla="*/ 2147483647 h 350"/>
              <a:gd name="T30" fmla="*/ 2147483647 w 208"/>
              <a:gd name="T31" fmla="*/ 2147483647 h 350"/>
              <a:gd name="T32" fmla="*/ 2147483647 w 208"/>
              <a:gd name="T33" fmla="*/ 2147483647 h 350"/>
              <a:gd name="T34" fmla="*/ 0 w 208"/>
              <a:gd name="T35" fmla="*/ 2147483647 h 350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08"/>
              <a:gd name="T55" fmla="*/ 0 h 350"/>
              <a:gd name="T56" fmla="*/ 208 w 208"/>
              <a:gd name="T57" fmla="*/ 350 h 350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08" h="350">
                <a:moveTo>
                  <a:pt x="0" y="1"/>
                </a:moveTo>
                <a:lnTo>
                  <a:pt x="2" y="0"/>
                </a:lnTo>
                <a:lnTo>
                  <a:pt x="4" y="3"/>
                </a:lnTo>
                <a:lnTo>
                  <a:pt x="9" y="9"/>
                </a:lnTo>
                <a:lnTo>
                  <a:pt x="15" y="14"/>
                </a:lnTo>
                <a:lnTo>
                  <a:pt x="26" y="24"/>
                </a:lnTo>
                <a:lnTo>
                  <a:pt x="37" y="36"/>
                </a:lnTo>
                <a:lnTo>
                  <a:pt x="49" y="50"/>
                </a:lnTo>
                <a:lnTo>
                  <a:pt x="63" y="69"/>
                </a:lnTo>
                <a:lnTo>
                  <a:pt x="78" y="91"/>
                </a:lnTo>
                <a:lnTo>
                  <a:pt x="93" y="116"/>
                </a:lnTo>
                <a:lnTo>
                  <a:pt x="111" y="147"/>
                </a:lnTo>
                <a:lnTo>
                  <a:pt x="129" y="177"/>
                </a:lnTo>
                <a:lnTo>
                  <a:pt x="148" y="215"/>
                </a:lnTo>
                <a:lnTo>
                  <a:pt x="168" y="255"/>
                </a:lnTo>
                <a:lnTo>
                  <a:pt x="187" y="299"/>
                </a:lnTo>
                <a:lnTo>
                  <a:pt x="207" y="349"/>
                </a:lnTo>
                <a:lnTo>
                  <a:pt x="0" y="1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8" name="Freeform 36"/>
          <p:cNvSpPr>
            <a:spLocks/>
          </p:cNvSpPr>
          <p:nvPr/>
        </p:nvSpPr>
        <p:spPr bwMode="auto">
          <a:xfrm>
            <a:off x="622300" y="3003550"/>
            <a:ext cx="196850" cy="379413"/>
          </a:xfrm>
          <a:custGeom>
            <a:avLst/>
            <a:gdLst>
              <a:gd name="T0" fmla="*/ 2147483647 w 124"/>
              <a:gd name="T1" fmla="*/ 0 h 239"/>
              <a:gd name="T2" fmla="*/ 2147483647 w 124"/>
              <a:gd name="T3" fmla="*/ 2147483647 h 239"/>
              <a:gd name="T4" fmla="*/ 2147483647 w 124"/>
              <a:gd name="T5" fmla="*/ 2147483647 h 239"/>
              <a:gd name="T6" fmla="*/ 2147483647 w 124"/>
              <a:gd name="T7" fmla="*/ 2147483647 h 239"/>
              <a:gd name="T8" fmla="*/ 2147483647 w 124"/>
              <a:gd name="T9" fmla="*/ 2147483647 h 239"/>
              <a:gd name="T10" fmla="*/ 2147483647 w 124"/>
              <a:gd name="T11" fmla="*/ 2147483647 h 239"/>
              <a:gd name="T12" fmla="*/ 2147483647 w 124"/>
              <a:gd name="T13" fmla="*/ 2147483647 h 239"/>
              <a:gd name="T14" fmla="*/ 2147483647 w 124"/>
              <a:gd name="T15" fmla="*/ 2147483647 h 239"/>
              <a:gd name="T16" fmla="*/ 2147483647 w 124"/>
              <a:gd name="T17" fmla="*/ 2147483647 h 239"/>
              <a:gd name="T18" fmla="*/ 2147483647 w 124"/>
              <a:gd name="T19" fmla="*/ 2147483647 h 239"/>
              <a:gd name="T20" fmla="*/ 2147483647 w 124"/>
              <a:gd name="T21" fmla="*/ 2147483647 h 239"/>
              <a:gd name="T22" fmla="*/ 2147483647 w 124"/>
              <a:gd name="T23" fmla="*/ 2147483647 h 239"/>
              <a:gd name="T24" fmla="*/ 2147483647 w 124"/>
              <a:gd name="T25" fmla="*/ 2147483647 h 239"/>
              <a:gd name="T26" fmla="*/ 2147483647 w 124"/>
              <a:gd name="T27" fmla="*/ 2147483647 h 239"/>
              <a:gd name="T28" fmla="*/ 2147483647 w 124"/>
              <a:gd name="T29" fmla="*/ 2147483647 h 239"/>
              <a:gd name="T30" fmla="*/ 2147483647 w 124"/>
              <a:gd name="T31" fmla="*/ 2147483647 h 239"/>
              <a:gd name="T32" fmla="*/ 0 w 124"/>
              <a:gd name="T33" fmla="*/ 2147483647 h 239"/>
              <a:gd name="T34" fmla="*/ 2147483647 w 124"/>
              <a:gd name="T35" fmla="*/ 0 h 239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24"/>
              <a:gd name="T55" fmla="*/ 0 h 239"/>
              <a:gd name="T56" fmla="*/ 124 w 124"/>
              <a:gd name="T57" fmla="*/ 239 h 239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24" h="239">
                <a:moveTo>
                  <a:pt x="123" y="0"/>
                </a:moveTo>
                <a:lnTo>
                  <a:pt x="121" y="3"/>
                </a:lnTo>
                <a:lnTo>
                  <a:pt x="118" y="7"/>
                </a:lnTo>
                <a:lnTo>
                  <a:pt x="113" y="15"/>
                </a:lnTo>
                <a:lnTo>
                  <a:pt x="105" y="23"/>
                </a:lnTo>
                <a:lnTo>
                  <a:pt x="97" y="36"/>
                </a:lnTo>
                <a:lnTo>
                  <a:pt x="87" y="48"/>
                </a:lnTo>
                <a:lnTo>
                  <a:pt x="76" y="64"/>
                </a:lnTo>
                <a:lnTo>
                  <a:pt x="66" y="82"/>
                </a:lnTo>
                <a:lnTo>
                  <a:pt x="54" y="99"/>
                </a:lnTo>
                <a:lnTo>
                  <a:pt x="43" y="119"/>
                </a:lnTo>
                <a:lnTo>
                  <a:pt x="33" y="139"/>
                </a:lnTo>
                <a:lnTo>
                  <a:pt x="22" y="158"/>
                </a:lnTo>
                <a:lnTo>
                  <a:pt x="15" y="178"/>
                </a:lnTo>
                <a:lnTo>
                  <a:pt x="9" y="199"/>
                </a:lnTo>
                <a:lnTo>
                  <a:pt x="3" y="220"/>
                </a:lnTo>
                <a:lnTo>
                  <a:pt x="0" y="238"/>
                </a:lnTo>
                <a:lnTo>
                  <a:pt x="12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69" name="Freeform 37"/>
          <p:cNvSpPr>
            <a:spLocks/>
          </p:cNvSpPr>
          <p:nvPr/>
        </p:nvSpPr>
        <p:spPr bwMode="auto">
          <a:xfrm>
            <a:off x="3367088" y="2989263"/>
            <a:ext cx="165100" cy="461962"/>
          </a:xfrm>
          <a:custGeom>
            <a:avLst/>
            <a:gdLst>
              <a:gd name="T0" fmla="*/ 0 w 104"/>
              <a:gd name="T1" fmla="*/ 0 h 291"/>
              <a:gd name="T2" fmla="*/ 2147483647 w 104"/>
              <a:gd name="T3" fmla="*/ 2147483647 h 291"/>
              <a:gd name="T4" fmla="*/ 2147483647 w 104"/>
              <a:gd name="T5" fmla="*/ 2147483647 h 291"/>
              <a:gd name="T6" fmla="*/ 2147483647 w 104"/>
              <a:gd name="T7" fmla="*/ 2147483647 h 291"/>
              <a:gd name="T8" fmla="*/ 2147483647 w 104"/>
              <a:gd name="T9" fmla="*/ 2147483647 h 291"/>
              <a:gd name="T10" fmla="*/ 2147483647 w 104"/>
              <a:gd name="T11" fmla="*/ 2147483647 h 291"/>
              <a:gd name="T12" fmla="*/ 2147483647 w 104"/>
              <a:gd name="T13" fmla="*/ 2147483647 h 291"/>
              <a:gd name="T14" fmla="*/ 2147483647 w 104"/>
              <a:gd name="T15" fmla="*/ 2147483647 h 291"/>
              <a:gd name="T16" fmla="*/ 2147483647 w 104"/>
              <a:gd name="T17" fmla="*/ 2147483647 h 291"/>
              <a:gd name="T18" fmla="*/ 2147483647 w 104"/>
              <a:gd name="T19" fmla="*/ 2147483647 h 291"/>
              <a:gd name="T20" fmla="*/ 2147483647 w 104"/>
              <a:gd name="T21" fmla="*/ 2147483647 h 291"/>
              <a:gd name="T22" fmla="*/ 2147483647 w 104"/>
              <a:gd name="T23" fmla="*/ 2147483647 h 291"/>
              <a:gd name="T24" fmla="*/ 2147483647 w 104"/>
              <a:gd name="T25" fmla="*/ 2147483647 h 291"/>
              <a:gd name="T26" fmla="*/ 2147483647 w 104"/>
              <a:gd name="T27" fmla="*/ 2147483647 h 291"/>
              <a:gd name="T28" fmla="*/ 2147483647 w 104"/>
              <a:gd name="T29" fmla="*/ 2147483647 h 291"/>
              <a:gd name="T30" fmla="*/ 2147483647 w 104"/>
              <a:gd name="T31" fmla="*/ 2147483647 h 291"/>
              <a:gd name="T32" fmla="*/ 2147483647 w 104"/>
              <a:gd name="T33" fmla="*/ 2147483647 h 291"/>
              <a:gd name="T34" fmla="*/ 0 w 104"/>
              <a:gd name="T35" fmla="*/ 0 h 291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4"/>
              <a:gd name="T55" fmla="*/ 0 h 291"/>
              <a:gd name="T56" fmla="*/ 104 w 104"/>
              <a:gd name="T57" fmla="*/ 291 h 291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4" h="291">
                <a:moveTo>
                  <a:pt x="0" y="0"/>
                </a:moveTo>
                <a:lnTo>
                  <a:pt x="2" y="3"/>
                </a:lnTo>
                <a:lnTo>
                  <a:pt x="3" y="6"/>
                </a:lnTo>
                <a:lnTo>
                  <a:pt x="5" y="15"/>
                </a:lnTo>
                <a:lnTo>
                  <a:pt x="12" y="23"/>
                </a:lnTo>
                <a:lnTo>
                  <a:pt x="15" y="37"/>
                </a:lnTo>
                <a:lnTo>
                  <a:pt x="24" y="52"/>
                </a:lnTo>
                <a:lnTo>
                  <a:pt x="33" y="69"/>
                </a:lnTo>
                <a:lnTo>
                  <a:pt x="39" y="90"/>
                </a:lnTo>
                <a:lnTo>
                  <a:pt x="48" y="109"/>
                </a:lnTo>
                <a:lnTo>
                  <a:pt x="57" y="130"/>
                </a:lnTo>
                <a:lnTo>
                  <a:pt x="67" y="155"/>
                </a:lnTo>
                <a:lnTo>
                  <a:pt x="74" y="179"/>
                </a:lnTo>
                <a:lnTo>
                  <a:pt x="81" y="206"/>
                </a:lnTo>
                <a:lnTo>
                  <a:pt x="90" y="234"/>
                </a:lnTo>
                <a:lnTo>
                  <a:pt x="96" y="260"/>
                </a:lnTo>
                <a:lnTo>
                  <a:pt x="103" y="290"/>
                </a:ln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0" name="Freeform 38"/>
          <p:cNvSpPr>
            <a:spLocks/>
          </p:cNvSpPr>
          <p:nvPr/>
        </p:nvSpPr>
        <p:spPr bwMode="auto">
          <a:xfrm>
            <a:off x="2806700" y="2917825"/>
            <a:ext cx="460375" cy="419100"/>
          </a:xfrm>
          <a:custGeom>
            <a:avLst/>
            <a:gdLst>
              <a:gd name="T0" fmla="*/ 0 w 290"/>
              <a:gd name="T1" fmla="*/ 0 h 264"/>
              <a:gd name="T2" fmla="*/ 2147483647 w 290"/>
              <a:gd name="T3" fmla="*/ 2147483647 h 264"/>
              <a:gd name="T4" fmla="*/ 2147483647 w 290"/>
              <a:gd name="T5" fmla="*/ 2147483647 h 264"/>
              <a:gd name="T6" fmla="*/ 0 60000 65536"/>
              <a:gd name="T7" fmla="*/ 0 60000 65536"/>
              <a:gd name="T8" fmla="*/ 0 60000 65536"/>
              <a:gd name="T9" fmla="*/ 0 w 290"/>
              <a:gd name="T10" fmla="*/ 0 h 264"/>
              <a:gd name="T11" fmla="*/ 290 w 290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0" h="264">
                <a:moveTo>
                  <a:pt x="0" y="0"/>
                </a:moveTo>
                <a:lnTo>
                  <a:pt x="163" y="153"/>
                </a:lnTo>
                <a:lnTo>
                  <a:pt x="289" y="263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1" name="Freeform 39"/>
          <p:cNvSpPr>
            <a:spLocks/>
          </p:cNvSpPr>
          <p:nvPr/>
        </p:nvSpPr>
        <p:spPr bwMode="auto">
          <a:xfrm>
            <a:off x="3076575" y="3170238"/>
            <a:ext cx="69850" cy="390525"/>
          </a:xfrm>
          <a:custGeom>
            <a:avLst/>
            <a:gdLst>
              <a:gd name="T0" fmla="*/ 0 w 44"/>
              <a:gd name="T1" fmla="*/ 2147483647 h 246"/>
              <a:gd name="T2" fmla="*/ 2147483647 w 44"/>
              <a:gd name="T3" fmla="*/ 0 h 246"/>
              <a:gd name="T4" fmla="*/ 2147483647 w 44"/>
              <a:gd name="T5" fmla="*/ 0 h 246"/>
              <a:gd name="T6" fmla="*/ 2147483647 w 44"/>
              <a:gd name="T7" fmla="*/ 2147483647 h 246"/>
              <a:gd name="T8" fmla="*/ 2147483647 w 44"/>
              <a:gd name="T9" fmla="*/ 2147483647 h 246"/>
              <a:gd name="T10" fmla="*/ 2147483647 w 44"/>
              <a:gd name="T11" fmla="*/ 2147483647 h 246"/>
              <a:gd name="T12" fmla="*/ 2147483647 w 44"/>
              <a:gd name="T13" fmla="*/ 2147483647 h 246"/>
              <a:gd name="T14" fmla="*/ 2147483647 w 44"/>
              <a:gd name="T15" fmla="*/ 2147483647 h 246"/>
              <a:gd name="T16" fmla="*/ 2147483647 w 44"/>
              <a:gd name="T17" fmla="*/ 2147483647 h 246"/>
              <a:gd name="T18" fmla="*/ 0 w 44"/>
              <a:gd name="T19" fmla="*/ 2147483647 h 24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4"/>
              <a:gd name="T31" fmla="*/ 0 h 246"/>
              <a:gd name="T32" fmla="*/ 44 w 44"/>
              <a:gd name="T33" fmla="*/ 246 h 24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4" h="246">
                <a:moveTo>
                  <a:pt x="0" y="3"/>
                </a:moveTo>
                <a:lnTo>
                  <a:pt x="2" y="0"/>
                </a:lnTo>
                <a:lnTo>
                  <a:pt x="5" y="0"/>
                </a:lnTo>
                <a:lnTo>
                  <a:pt x="8" y="7"/>
                </a:lnTo>
                <a:lnTo>
                  <a:pt x="15" y="22"/>
                </a:lnTo>
                <a:lnTo>
                  <a:pt x="22" y="49"/>
                </a:lnTo>
                <a:lnTo>
                  <a:pt x="29" y="91"/>
                </a:lnTo>
                <a:lnTo>
                  <a:pt x="35" y="156"/>
                </a:lnTo>
                <a:lnTo>
                  <a:pt x="43" y="245"/>
                </a:lnTo>
                <a:lnTo>
                  <a:pt x="0" y="3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2" name="Freeform 40"/>
          <p:cNvSpPr>
            <a:spLocks/>
          </p:cNvSpPr>
          <p:nvPr/>
        </p:nvSpPr>
        <p:spPr bwMode="auto">
          <a:xfrm>
            <a:off x="2917825" y="3057525"/>
            <a:ext cx="38100" cy="220663"/>
          </a:xfrm>
          <a:custGeom>
            <a:avLst/>
            <a:gdLst>
              <a:gd name="T0" fmla="*/ 2147483647 w 24"/>
              <a:gd name="T1" fmla="*/ 0 h 139"/>
              <a:gd name="T2" fmla="*/ 2147483647 w 24"/>
              <a:gd name="T3" fmla="*/ 2147483647 h 139"/>
              <a:gd name="T4" fmla="*/ 2147483647 w 24"/>
              <a:gd name="T5" fmla="*/ 2147483647 h 139"/>
              <a:gd name="T6" fmla="*/ 2147483647 w 24"/>
              <a:gd name="T7" fmla="*/ 2147483647 h 139"/>
              <a:gd name="T8" fmla="*/ 2147483647 w 24"/>
              <a:gd name="T9" fmla="*/ 2147483647 h 139"/>
              <a:gd name="T10" fmla="*/ 2147483647 w 24"/>
              <a:gd name="T11" fmla="*/ 2147483647 h 139"/>
              <a:gd name="T12" fmla="*/ 2147483647 w 24"/>
              <a:gd name="T13" fmla="*/ 2147483647 h 139"/>
              <a:gd name="T14" fmla="*/ 2147483647 w 24"/>
              <a:gd name="T15" fmla="*/ 2147483647 h 139"/>
              <a:gd name="T16" fmla="*/ 0 w 24"/>
              <a:gd name="T17" fmla="*/ 2147483647 h 13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4"/>
              <a:gd name="T28" fmla="*/ 0 h 139"/>
              <a:gd name="T29" fmla="*/ 24 w 24"/>
              <a:gd name="T30" fmla="*/ 139 h 13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4" h="139">
                <a:moveTo>
                  <a:pt x="22" y="0"/>
                </a:moveTo>
                <a:lnTo>
                  <a:pt x="22" y="5"/>
                </a:lnTo>
                <a:lnTo>
                  <a:pt x="23" y="14"/>
                </a:lnTo>
                <a:lnTo>
                  <a:pt x="21" y="29"/>
                </a:lnTo>
                <a:lnTo>
                  <a:pt x="21" y="48"/>
                </a:lnTo>
                <a:lnTo>
                  <a:pt x="17" y="72"/>
                </a:lnTo>
                <a:lnTo>
                  <a:pt x="12" y="95"/>
                </a:lnTo>
                <a:lnTo>
                  <a:pt x="10" y="117"/>
                </a:lnTo>
                <a:lnTo>
                  <a:pt x="0" y="138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3" name="Freeform 41"/>
          <p:cNvSpPr>
            <a:spLocks/>
          </p:cNvSpPr>
          <p:nvPr/>
        </p:nvSpPr>
        <p:spPr bwMode="auto">
          <a:xfrm>
            <a:off x="2493963" y="2360613"/>
            <a:ext cx="39687" cy="442912"/>
          </a:xfrm>
          <a:custGeom>
            <a:avLst/>
            <a:gdLst>
              <a:gd name="T0" fmla="*/ 0 w 25"/>
              <a:gd name="T1" fmla="*/ 0 h 279"/>
              <a:gd name="T2" fmla="*/ 2147483647 w 25"/>
              <a:gd name="T3" fmla="*/ 2147483647 h 279"/>
              <a:gd name="T4" fmla="*/ 2147483647 w 25"/>
              <a:gd name="T5" fmla="*/ 2147483647 h 279"/>
              <a:gd name="T6" fmla="*/ 2147483647 w 25"/>
              <a:gd name="T7" fmla="*/ 2147483647 h 279"/>
              <a:gd name="T8" fmla="*/ 2147483647 w 25"/>
              <a:gd name="T9" fmla="*/ 2147483647 h 279"/>
              <a:gd name="T10" fmla="*/ 2147483647 w 25"/>
              <a:gd name="T11" fmla="*/ 2147483647 h 279"/>
              <a:gd name="T12" fmla="*/ 2147483647 w 25"/>
              <a:gd name="T13" fmla="*/ 2147483647 h 279"/>
              <a:gd name="T14" fmla="*/ 2147483647 w 25"/>
              <a:gd name="T15" fmla="*/ 2147483647 h 279"/>
              <a:gd name="T16" fmla="*/ 2147483647 w 25"/>
              <a:gd name="T17" fmla="*/ 2147483647 h 279"/>
              <a:gd name="T18" fmla="*/ 0 w 25"/>
              <a:gd name="T19" fmla="*/ 0 h 2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5"/>
              <a:gd name="T31" fmla="*/ 0 h 279"/>
              <a:gd name="T32" fmla="*/ 25 w 25"/>
              <a:gd name="T33" fmla="*/ 279 h 2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5" h="279">
                <a:moveTo>
                  <a:pt x="0" y="0"/>
                </a:moveTo>
                <a:lnTo>
                  <a:pt x="2" y="6"/>
                </a:lnTo>
                <a:lnTo>
                  <a:pt x="5" y="25"/>
                </a:lnTo>
                <a:lnTo>
                  <a:pt x="12" y="54"/>
                </a:lnTo>
                <a:lnTo>
                  <a:pt x="18" y="89"/>
                </a:lnTo>
                <a:lnTo>
                  <a:pt x="22" y="132"/>
                </a:lnTo>
                <a:lnTo>
                  <a:pt x="24" y="178"/>
                </a:lnTo>
                <a:lnTo>
                  <a:pt x="24" y="228"/>
                </a:lnTo>
                <a:lnTo>
                  <a:pt x="18" y="278"/>
                </a:ln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4" name="Freeform 42"/>
          <p:cNvSpPr>
            <a:spLocks/>
          </p:cNvSpPr>
          <p:nvPr/>
        </p:nvSpPr>
        <p:spPr bwMode="auto">
          <a:xfrm>
            <a:off x="2336800" y="2662238"/>
            <a:ext cx="33338" cy="266700"/>
          </a:xfrm>
          <a:custGeom>
            <a:avLst/>
            <a:gdLst>
              <a:gd name="T0" fmla="*/ 2147483647 w 21"/>
              <a:gd name="T1" fmla="*/ 0 h 168"/>
              <a:gd name="T2" fmla="*/ 2147483647 w 21"/>
              <a:gd name="T3" fmla="*/ 2147483647 h 168"/>
              <a:gd name="T4" fmla="*/ 2147483647 w 21"/>
              <a:gd name="T5" fmla="*/ 2147483647 h 168"/>
              <a:gd name="T6" fmla="*/ 2147483647 w 21"/>
              <a:gd name="T7" fmla="*/ 2147483647 h 168"/>
              <a:gd name="T8" fmla="*/ 2147483647 w 21"/>
              <a:gd name="T9" fmla="*/ 2147483647 h 168"/>
              <a:gd name="T10" fmla="*/ 2147483647 w 21"/>
              <a:gd name="T11" fmla="*/ 2147483647 h 168"/>
              <a:gd name="T12" fmla="*/ 2147483647 w 21"/>
              <a:gd name="T13" fmla="*/ 2147483647 h 168"/>
              <a:gd name="T14" fmla="*/ 2147483647 w 21"/>
              <a:gd name="T15" fmla="*/ 2147483647 h 168"/>
              <a:gd name="T16" fmla="*/ 0 w 21"/>
              <a:gd name="T17" fmla="*/ 2147483647 h 16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21"/>
              <a:gd name="T28" fmla="*/ 0 h 168"/>
              <a:gd name="T29" fmla="*/ 21 w 21"/>
              <a:gd name="T30" fmla="*/ 168 h 168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21" h="168">
                <a:moveTo>
                  <a:pt x="15" y="0"/>
                </a:moveTo>
                <a:lnTo>
                  <a:pt x="16" y="4"/>
                </a:lnTo>
                <a:lnTo>
                  <a:pt x="18" y="16"/>
                </a:lnTo>
                <a:lnTo>
                  <a:pt x="18" y="38"/>
                </a:lnTo>
                <a:lnTo>
                  <a:pt x="20" y="61"/>
                </a:lnTo>
                <a:lnTo>
                  <a:pt x="18" y="89"/>
                </a:lnTo>
                <a:lnTo>
                  <a:pt x="15" y="117"/>
                </a:lnTo>
                <a:lnTo>
                  <a:pt x="11" y="143"/>
                </a:lnTo>
                <a:lnTo>
                  <a:pt x="0" y="167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5" name="Freeform 43"/>
          <p:cNvSpPr>
            <a:spLocks/>
          </p:cNvSpPr>
          <p:nvPr/>
        </p:nvSpPr>
        <p:spPr bwMode="auto">
          <a:xfrm>
            <a:off x="931863" y="2713038"/>
            <a:ext cx="69850" cy="485775"/>
          </a:xfrm>
          <a:custGeom>
            <a:avLst/>
            <a:gdLst>
              <a:gd name="T0" fmla="*/ 0 w 44"/>
              <a:gd name="T1" fmla="*/ 0 h 306"/>
              <a:gd name="T2" fmla="*/ 2147483647 w 44"/>
              <a:gd name="T3" fmla="*/ 2147483647 h 306"/>
              <a:gd name="T4" fmla="*/ 2147483647 w 44"/>
              <a:gd name="T5" fmla="*/ 2147483647 h 306"/>
              <a:gd name="T6" fmla="*/ 2147483647 w 44"/>
              <a:gd name="T7" fmla="*/ 2147483647 h 306"/>
              <a:gd name="T8" fmla="*/ 2147483647 w 44"/>
              <a:gd name="T9" fmla="*/ 2147483647 h 306"/>
              <a:gd name="T10" fmla="*/ 2147483647 w 44"/>
              <a:gd name="T11" fmla="*/ 2147483647 h 306"/>
              <a:gd name="T12" fmla="*/ 2147483647 w 44"/>
              <a:gd name="T13" fmla="*/ 2147483647 h 306"/>
              <a:gd name="T14" fmla="*/ 2147483647 w 44"/>
              <a:gd name="T15" fmla="*/ 2147483647 h 306"/>
              <a:gd name="T16" fmla="*/ 2147483647 w 44"/>
              <a:gd name="T17" fmla="*/ 2147483647 h 306"/>
              <a:gd name="T18" fmla="*/ 0 w 44"/>
              <a:gd name="T19" fmla="*/ 0 h 30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4"/>
              <a:gd name="T31" fmla="*/ 0 h 306"/>
              <a:gd name="T32" fmla="*/ 44 w 44"/>
              <a:gd name="T33" fmla="*/ 306 h 30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4" h="306">
                <a:moveTo>
                  <a:pt x="0" y="0"/>
                </a:moveTo>
                <a:lnTo>
                  <a:pt x="1" y="11"/>
                </a:lnTo>
                <a:lnTo>
                  <a:pt x="5" y="43"/>
                </a:lnTo>
                <a:lnTo>
                  <a:pt x="9" y="86"/>
                </a:lnTo>
                <a:lnTo>
                  <a:pt x="17" y="138"/>
                </a:lnTo>
                <a:lnTo>
                  <a:pt x="24" y="192"/>
                </a:lnTo>
                <a:lnTo>
                  <a:pt x="30" y="242"/>
                </a:lnTo>
                <a:lnTo>
                  <a:pt x="39" y="283"/>
                </a:lnTo>
                <a:lnTo>
                  <a:pt x="43" y="305"/>
                </a:lnTo>
                <a:lnTo>
                  <a:pt x="0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6" name="Freeform 44"/>
          <p:cNvSpPr>
            <a:spLocks/>
          </p:cNvSpPr>
          <p:nvPr/>
        </p:nvSpPr>
        <p:spPr bwMode="auto">
          <a:xfrm>
            <a:off x="593725" y="2660650"/>
            <a:ext cx="238125" cy="542925"/>
          </a:xfrm>
          <a:custGeom>
            <a:avLst/>
            <a:gdLst>
              <a:gd name="T0" fmla="*/ 2147483647 w 150"/>
              <a:gd name="T1" fmla="*/ 0 h 342"/>
              <a:gd name="T2" fmla="*/ 2147483647 w 150"/>
              <a:gd name="T3" fmla="*/ 2147483647 h 342"/>
              <a:gd name="T4" fmla="*/ 2147483647 w 150"/>
              <a:gd name="T5" fmla="*/ 2147483647 h 342"/>
              <a:gd name="T6" fmla="*/ 2147483647 w 150"/>
              <a:gd name="T7" fmla="*/ 2147483647 h 342"/>
              <a:gd name="T8" fmla="*/ 2147483647 w 150"/>
              <a:gd name="T9" fmla="*/ 2147483647 h 342"/>
              <a:gd name="T10" fmla="*/ 2147483647 w 150"/>
              <a:gd name="T11" fmla="*/ 2147483647 h 342"/>
              <a:gd name="T12" fmla="*/ 2147483647 w 150"/>
              <a:gd name="T13" fmla="*/ 2147483647 h 342"/>
              <a:gd name="T14" fmla="*/ 2147483647 w 150"/>
              <a:gd name="T15" fmla="*/ 2147483647 h 342"/>
              <a:gd name="T16" fmla="*/ 2147483647 w 150"/>
              <a:gd name="T17" fmla="*/ 2147483647 h 342"/>
              <a:gd name="T18" fmla="*/ 2147483647 w 150"/>
              <a:gd name="T19" fmla="*/ 2147483647 h 342"/>
              <a:gd name="T20" fmla="*/ 2147483647 w 150"/>
              <a:gd name="T21" fmla="*/ 2147483647 h 342"/>
              <a:gd name="T22" fmla="*/ 2147483647 w 150"/>
              <a:gd name="T23" fmla="*/ 2147483647 h 342"/>
              <a:gd name="T24" fmla="*/ 2147483647 w 150"/>
              <a:gd name="T25" fmla="*/ 2147483647 h 342"/>
              <a:gd name="T26" fmla="*/ 2147483647 w 150"/>
              <a:gd name="T27" fmla="*/ 2147483647 h 342"/>
              <a:gd name="T28" fmla="*/ 0 w 150"/>
              <a:gd name="T29" fmla="*/ 2147483647 h 342"/>
              <a:gd name="T30" fmla="*/ 2147483647 w 150"/>
              <a:gd name="T31" fmla="*/ 2147483647 h 342"/>
              <a:gd name="T32" fmla="*/ 2147483647 w 150"/>
              <a:gd name="T33" fmla="*/ 2147483647 h 342"/>
              <a:gd name="T34" fmla="*/ 2147483647 w 150"/>
              <a:gd name="T35" fmla="*/ 2147483647 h 342"/>
              <a:gd name="T36" fmla="*/ 2147483647 w 150"/>
              <a:gd name="T37" fmla="*/ 2147483647 h 342"/>
              <a:gd name="T38" fmla="*/ 2147483647 w 150"/>
              <a:gd name="T39" fmla="*/ 2147483647 h 342"/>
              <a:gd name="T40" fmla="*/ 2147483647 w 150"/>
              <a:gd name="T41" fmla="*/ 2147483647 h 342"/>
              <a:gd name="T42" fmla="*/ 2147483647 w 150"/>
              <a:gd name="T43" fmla="*/ 2147483647 h 342"/>
              <a:gd name="T44" fmla="*/ 2147483647 w 150"/>
              <a:gd name="T45" fmla="*/ 2147483647 h 342"/>
              <a:gd name="T46" fmla="*/ 2147483647 w 150"/>
              <a:gd name="T47" fmla="*/ 2147483647 h 342"/>
              <a:gd name="T48" fmla="*/ 2147483647 w 150"/>
              <a:gd name="T49" fmla="*/ 2147483647 h 342"/>
              <a:gd name="T50" fmla="*/ 2147483647 w 150"/>
              <a:gd name="T51" fmla="*/ 2147483647 h 342"/>
              <a:gd name="T52" fmla="*/ 2147483647 w 150"/>
              <a:gd name="T53" fmla="*/ 2147483647 h 342"/>
              <a:gd name="T54" fmla="*/ 2147483647 w 150"/>
              <a:gd name="T55" fmla="*/ 2147483647 h 342"/>
              <a:gd name="T56" fmla="*/ 2147483647 w 150"/>
              <a:gd name="T57" fmla="*/ 2147483647 h 342"/>
              <a:gd name="T58" fmla="*/ 2147483647 w 150"/>
              <a:gd name="T59" fmla="*/ 2147483647 h 342"/>
              <a:gd name="T60" fmla="*/ 2147483647 w 150"/>
              <a:gd name="T61" fmla="*/ 2147483647 h 342"/>
              <a:gd name="T62" fmla="*/ 2147483647 w 150"/>
              <a:gd name="T63" fmla="*/ 2147483647 h 342"/>
              <a:gd name="T64" fmla="*/ 2147483647 w 150"/>
              <a:gd name="T65" fmla="*/ 2147483647 h 34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50"/>
              <a:gd name="T100" fmla="*/ 0 h 342"/>
              <a:gd name="T101" fmla="*/ 150 w 150"/>
              <a:gd name="T102" fmla="*/ 342 h 342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0" h="342">
                <a:moveTo>
                  <a:pt x="73" y="0"/>
                </a:moveTo>
                <a:lnTo>
                  <a:pt x="73" y="2"/>
                </a:lnTo>
                <a:lnTo>
                  <a:pt x="70" y="12"/>
                </a:lnTo>
                <a:lnTo>
                  <a:pt x="66" y="23"/>
                </a:lnTo>
                <a:lnTo>
                  <a:pt x="59" y="41"/>
                </a:lnTo>
                <a:lnTo>
                  <a:pt x="52" y="60"/>
                </a:lnTo>
                <a:lnTo>
                  <a:pt x="44" y="85"/>
                </a:lnTo>
                <a:lnTo>
                  <a:pt x="36" y="110"/>
                </a:lnTo>
                <a:lnTo>
                  <a:pt x="32" y="138"/>
                </a:lnTo>
                <a:lnTo>
                  <a:pt x="22" y="165"/>
                </a:lnTo>
                <a:lnTo>
                  <a:pt x="15" y="195"/>
                </a:lnTo>
                <a:lnTo>
                  <a:pt x="9" y="223"/>
                </a:lnTo>
                <a:lnTo>
                  <a:pt x="4" y="251"/>
                </a:lnTo>
                <a:lnTo>
                  <a:pt x="2" y="278"/>
                </a:lnTo>
                <a:lnTo>
                  <a:pt x="0" y="300"/>
                </a:lnTo>
                <a:lnTo>
                  <a:pt x="2" y="322"/>
                </a:lnTo>
                <a:lnTo>
                  <a:pt x="6" y="340"/>
                </a:lnTo>
                <a:lnTo>
                  <a:pt x="8" y="341"/>
                </a:lnTo>
                <a:lnTo>
                  <a:pt x="10" y="339"/>
                </a:lnTo>
                <a:lnTo>
                  <a:pt x="11" y="338"/>
                </a:lnTo>
                <a:lnTo>
                  <a:pt x="15" y="338"/>
                </a:lnTo>
                <a:lnTo>
                  <a:pt x="19" y="335"/>
                </a:lnTo>
                <a:lnTo>
                  <a:pt x="26" y="332"/>
                </a:lnTo>
                <a:lnTo>
                  <a:pt x="32" y="327"/>
                </a:lnTo>
                <a:lnTo>
                  <a:pt x="39" y="320"/>
                </a:lnTo>
                <a:lnTo>
                  <a:pt x="50" y="314"/>
                </a:lnTo>
                <a:lnTo>
                  <a:pt x="59" y="303"/>
                </a:lnTo>
                <a:lnTo>
                  <a:pt x="72" y="292"/>
                </a:lnTo>
                <a:lnTo>
                  <a:pt x="85" y="278"/>
                </a:lnTo>
                <a:lnTo>
                  <a:pt x="100" y="261"/>
                </a:lnTo>
                <a:lnTo>
                  <a:pt x="115" y="243"/>
                </a:lnTo>
                <a:lnTo>
                  <a:pt x="133" y="220"/>
                </a:lnTo>
                <a:lnTo>
                  <a:pt x="149" y="195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7" name="Freeform 45"/>
          <p:cNvSpPr>
            <a:spLocks/>
          </p:cNvSpPr>
          <p:nvPr/>
        </p:nvSpPr>
        <p:spPr bwMode="auto">
          <a:xfrm>
            <a:off x="211138" y="2760663"/>
            <a:ext cx="468312" cy="133350"/>
          </a:xfrm>
          <a:custGeom>
            <a:avLst/>
            <a:gdLst>
              <a:gd name="T0" fmla="*/ 2147483647 w 295"/>
              <a:gd name="T1" fmla="*/ 2147483647 h 84"/>
              <a:gd name="T2" fmla="*/ 0 w 295"/>
              <a:gd name="T3" fmla="*/ 2147483647 h 84"/>
              <a:gd name="T4" fmla="*/ 2147483647 w 295"/>
              <a:gd name="T5" fmla="*/ 2147483647 h 84"/>
              <a:gd name="T6" fmla="*/ 2147483647 w 295"/>
              <a:gd name="T7" fmla="*/ 2147483647 h 84"/>
              <a:gd name="T8" fmla="*/ 2147483647 w 295"/>
              <a:gd name="T9" fmla="*/ 2147483647 h 84"/>
              <a:gd name="T10" fmla="*/ 2147483647 w 295"/>
              <a:gd name="T11" fmla="*/ 2147483647 h 84"/>
              <a:gd name="T12" fmla="*/ 2147483647 w 295"/>
              <a:gd name="T13" fmla="*/ 2147483647 h 84"/>
              <a:gd name="T14" fmla="*/ 2147483647 w 295"/>
              <a:gd name="T15" fmla="*/ 2147483647 h 84"/>
              <a:gd name="T16" fmla="*/ 2147483647 w 295"/>
              <a:gd name="T17" fmla="*/ 2147483647 h 84"/>
              <a:gd name="T18" fmla="*/ 2147483647 w 295"/>
              <a:gd name="T19" fmla="*/ 2147483647 h 84"/>
              <a:gd name="T20" fmla="*/ 2147483647 w 295"/>
              <a:gd name="T21" fmla="*/ 2147483647 h 84"/>
              <a:gd name="T22" fmla="*/ 2147483647 w 295"/>
              <a:gd name="T23" fmla="*/ 2147483647 h 84"/>
              <a:gd name="T24" fmla="*/ 2147483647 w 295"/>
              <a:gd name="T25" fmla="*/ 2147483647 h 84"/>
              <a:gd name="T26" fmla="*/ 2147483647 w 295"/>
              <a:gd name="T27" fmla="*/ 2147483647 h 84"/>
              <a:gd name="T28" fmla="*/ 2147483647 w 295"/>
              <a:gd name="T29" fmla="*/ 2147483647 h 84"/>
              <a:gd name="T30" fmla="*/ 2147483647 w 295"/>
              <a:gd name="T31" fmla="*/ 2147483647 h 84"/>
              <a:gd name="T32" fmla="*/ 2147483647 w 295"/>
              <a:gd name="T33" fmla="*/ 2147483647 h 84"/>
              <a:gd name="T34" fmla="*/ 2147483647 w 295"/>
              <a:gd name="T35" fmla="*/ 2147483647 h 84"/>
              <a:gd name="T36" fmla="*/ 2147483647 w 295"/>
              <a:gd name="T37" fmla="*/ 2147483647 h 84"/>
              <a:gd name="T38" fmla="*/ 2147483647 w 295"/>
              <a:gd name="T39" fmla="*/ 2147483647 h 84"/>
              <a:gd name="T40" fmla="*/ 2147483647 w 295"/>
              <a:gd name="T41" fmla="*/ 2147483647 h 84"/>
              <a:gd name="T42" fmla="*/ 2147483647 w 295"/>
              <a:gd name="T43" fmla="*/ 2147483647 h 84"/>
              <a:gd name="T44" fmla="*/ 2147483647 w 295"/>
              <a:gd name="T45" fmla="*/ 2147483647 h 84"/>
              <a:gd name="T46" fmla="*/ 2147483647 w 295"/>
              <a:gd name="T47" fmla="*/ 2147483647 h 84"/>
              <a:gd name="T48" fmla="*/ 2147483647 w 295"/>
              <a:gd name="T49" fmla="*/ 2147483647 h 84"/>
              <a:gd name="T50" fmla="*/ 2147483647 w 295"/>
              <a:gd name="T51" fmla="*/ 2147483647 h 84"/>
              <a:gd name="T52" fmla="*/ 2147483647 w 295"/>
              <a:gd name="T53" fmla="*/ 2147483647 h 84"/>
              <a:gd name="T54" fmla="*/ 2147483647 w 295"/>
              <a:gd name="T55" fmla="*/ 2147483647 h 84"/>
              <a:gd name="T56" fmla="*/ 2147483647 w 295"/>
              <a:gd name="T57" fmla="*/ 2147483647 h 84"/>
              <a:gd name="T58" fmla="*/ 2147483647 w 295"/>
              <a:gd name="T59" fmla="*/ 2147483647 h 84"/>
              <a:gd name="T60" fmla="*/ 2147483647 w 295"/>
              <a:gd name="T61" fmla="*/ 0 h 8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295"/>
              <a:gd name="T94" fmla="*/ 0 h 84"/>
              <a:gd name="T95" fmla="*/ 295 w 295"/>
              <a:gd name="T96" fmla="*/ 84 h 8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295" h="84">
                <a:moveTo>
                  <a:pt x="74" y="5"/>
                </a:moveTo>
                <a:lnTo>
                  <a:pt x="0" y="72"/>
                </a:lnTo>
                <a:lnTo>
                  <a:pt x="2" y="73"/>
                </a:lnTo>
                <a:lnTo>
                  <a:pt x="5" y="75"/>
                </a:lnTo>
                <a:lnTo>
                  <a:pt x="6" y="76"/>
                </a:lnTo>
                <a:lnTo>
                  <a:pt x="10" y="78"/>
                </a:lnTo>
                <a:lnTo>
                  <a:pt x="13" y="78"/>
                </a:lnTo>
                <a:lnTo>
                  <a:pt x="17" y="80"/>
                </a:lnTo>
                <a:lnTo>
                  <a:pt x="22" y="81"/>
                </a:lnTo>
                <a:lnTo>
                  <a:pt x="26" y="81"/>
                </a:lnTo>
                <a:lnTo>
                  <a:pt x="31" y="83"/>
                </a:lnTo>
                <a:lnTo>
                  <a:pt x="36" y="82"/>
                </a:lnTo>
                <a:lnTo>
                  <a:pt x="41" y="83"/>
                </a:lnTo>
                <a:lnTo>
                  <a:pt x="50" y="82"/>
                </a:lnTo>
                <a:lnTo>
                  <a:pt x="57" y="83"/>
                </a:lnTo>
                <a:lnTo>
                  <a:pt x="67" y="81"/>
                </a:lnTo>
                <a:lnTo>
                  <a:pt x="75" y="80"/>
                </a:lnTo>
                <a:lnTo>
                  <a:pt x="85" y="78"/>
                </a:lnTo>
                <a:lnTo>
                  <a:pt x="96" y="77"/>
                </a:lnTo>
                <a:lnTo>
                  <a:pt x="108" y="73"/>
                </a:lnTo>
                <a:lnTo>
                  <a:pt x="122" y="71"/>
                </a:lnTo>
                <a:lnTo>
                  <a:pt x="133" y="65"/>
                </a:lnTo>
                <a:lnTo>
                  <a:pt x="147" y="63"/>
                </a:lnTo>
                <a:lnTo>
                  <a:pt x="164" y="58"/>
                </a:lnTo>
                <a:lnTo>
                  <a:pt x="178" y="52"/>
                </a:lnTo>
                <a:lnTo>
                  <a:pt x="196" y="45"/>
                </a:lnTo>
                <a:lnTo>
                  <a:pt x="213" y="38"/>
                </a:lnTo>
                <a:lnTo>
                  <a:pt x="232" y="29"/>
                </a:lnTo>
                <a:lnTo>
                  <a:pt x="253" y="22"/>
                </a:lnTo>
                <a:lnTo>
                  <a:pt x="273" y="11"/>
                </a:lnTo>
                <a:lnTo>
                  <a:pt x="294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8" name="Freeform 46"/>
          <p:cNvSpPr>
            <a:spLocks/>
          </p:cNvSpPr>
          <p:nvPr/>
        </p:nvSpPr>
        <p:spPr bwMode="auto">
          <a:xfrm>
            <a:off x="1600200" y="2590800"/>
            <a:ext cx="52388" cy="523875"/>
          </a:xfrm>
          <a:custGeom>
            <a:avLst/>
            <a:gdLst>
              <a:gd name="T0" fmla="*/ 2147483647 w 33"/>
              <a:gd name="T1" fmla="*/ 0 h 330"/>
              <a:gd name="T2" fmla="*/ 2147483647 w 33"/>
              <a:gd name="T3" fmla="*/ 2147483647 h 330"/>
              <a:gd name="T4" fmla="*/ 2147483647 w 33"/>
              <a:gd name="T5" fmla="*/ 2147483647 h 330"/>
              <a:gd name="T6" fmla="*/ 2147483647 w 33"/>
              <a:gd name="T7" fmla="*/ 2147483647 h 330"/>
              <a:gd name="T8" fmla="*/ 2147483647 w 33"/>
              <a:gd name="T9" fmla="*/ 2147483647 h 330"/>
              <a:gd name="T10" fmla="*/ 2147483647 w 33"/>
              <a:gd name="T11" fmla="*/ 2147483647 h 330"/>
              <a:gd name="T12" fmla="*/ 2147483647 w 33"/>
              <a:gd name="T13" fmla="*/ 2147483647 h 330"/>
              <a:gd name="T14" fmla="*/ 0 w 33"/>
              <a:gd name="T15" fmla="*/ 2147483647 h 330"/>
              <a:gd name="T16" fmla="*/ 2147483647 w 33"/>
              <a:gd name="T17" fmla="*/ 2147483647 h 330"/>
              <a:gd name="T18" fmla="*/ 2147483647 w 33"/>
              <a:gd name="T19" fmla="*/ 0 h 3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33"/>
              <a:gd name="T31" fmla="*/ 0 h 330"/>
              <a:gd name="T32" fmla="*/ 33 w 33"/>
              <a:gd name="T33" fmla="*/ 330 h 3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33" h="330">
                <a:moveTo>
                  <a:pt x="32" y="0"/>
                </a:moveTo>
                <a:lnTo>
                  <a:pt x="29" y="13"/>
                </a:lnTo>
                <a:lnTo>
                  <a:pt x="24" y="47"/>
                </a:lnTo>
                <a:lnTo>
                  <a:pt x="20" y="95"/>
                </a:lnTo>
                <a:lnTo>
                  <a:pt x="12" y="151"/>
                </a:lnTo>
                <a:lnTo>
                  <a:pt x="6" y="207"/>
                </a:lnTo>
                <a:lnTo>
                  <a:pt x="2" y="261"/>
                </a:lnTo>
                <a:lnTo>
                  <a:pt x="0" y="304"/>
                </a:lnTo>
                <a:lnTo>
                  <a:pt x="2" y="329"/>
                </a:lnTo>
                <a:lnTo>
                  <a:pt x="32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79" name="Freeform 47"/>
          <p:cNvSpPr>
            <a:spLocks/>
          </p:cNvSpPr>
          <p:nvPr/>
        </p:nvSpPr>
        <p:spPr bwMode="auto">
          <a:xfrm>
            <a:off x="3563938" y="3602038"/>
            <a:ext cx="69850" cy="142875"/>
          </a:xfrm>
          <a:custGeom>
            <a:avLst/>
            <a:gdLst>
              <a:gd name="T0" fmla="*/ 0 w 44"/>
              <a:gd name="T1" fmla="*/ 2147483647 h 90"/>
              <a:gd name="T2" fmla="*/ 0 w 44"/>
              <a:gd name="T3" fmla="*/ 2147483647 h 90"/>
              <a:gd name="T4" fmla="*/ 2147483647 w 44"/>
              <a:gd name="T5" fmla="*/ 2147483647 h 90"/>
              <a:gd name="T6" fmla="*/ 2147483647 w 44"/>
              <a:gd name="T7" fmla="*/ 2147483647 h 90"/>
              <a:gd name="T8" fmla="*/ 2147483647 w 44"/>
              <a:gd name="T9" fmla="*/ 2147483647 h 90"/>
              <a:gd name="T10" fmla="*/ 2147483647 w 44"/>
              <a:gd name="T11" fmla="*/ 2147483647 h 90"/>
              <a:gd name="T12" fmla="*/ 2147483647 w 44"/>
              <a:gd name="T13" fmla="*/ 2147483647 h 90"/>
              <a:gd name="T14" fmla="*/ 2147483647 w 44"/>
              <a:gd name="T15" fmla="*/ 2147483647 h 90"/>
              <a:gd name="T16" fmla="*/ 2147483647 w 44"/>
              <a:gd name="T17" fmla="*/ 0 h 9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44"/>
              <a:gd name="T28" fmla="*/ 0 h 90"/>
              <a:gd name="T29" fmla="*/ 44 w 44"/>
              <a:gd name="T30" fmla="*/ 90 h 9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44" h="90">
                <a:moveTo>
                  <a:pt x="0" y="75"/>
                </a:moveTo>
                <a:lnTo>
                  <a:pt x="0" y="77"/>
                </a:lnTo>
                <a:lnTo>
                  <a:pt x="7" y="82"/>
                </a:lnTo>
                <a:lnTo>
                  <a:pt x="14" y="87"/>
                </a:lnTo>
                <a:lnTo>
                  <a:pt x="22" y="89"/>
                </a:lnTo>
                <a:lnTo>
                  <a:pt x="30" y="84"/>
                </a:lnTo>
                <a:lnTo>
                  <a:pt x="38" y="71"/>
                </a:lnTo>
                <a:lnTo>
                  <a:pt x="41" y="44"/>
                </a:lnTo>
                <a:lnTo>
                  <a:pt x="43" y="0"/>
                </a:lnTo>
              </a:path>
            </a:pathLst>
          </a:custGeom>
          <a:noFill/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80" name="Freeform 48"/>
          <p:cNvSpPr>
            <a:spLocks/>
          </p:cNvSpPr>
          <p:nvPr/>
        </p:nvSpPr>
        <p:spPr bwMode="auto">
          <a:xfrm>
            <a:off x="3019425" y="2416175"/>
            <a:ext cx="290513" cy="481013"/>
          </a:xfrm>
          <a:custGeom>
            <a:avLst/>
            <a:gdLst>
              <a:gd name="T0" fmla="*/ 2147483647 w 183"/>
              <a:gd name="T1" fmla="*/ 2147483647 h 303"/>
              <a:gd name="T2" fmla="*/ 2147483647 w 183"/>
              <a:gd name="T3" fmla="*/ 2147483647 h 303"/>
              <a:gd name="T4" fmla="*/ 2147483647 w 183"/>
              <a:gd name="T5" fmla="*/ 2147483647 h 303"/>
              <a:gd name="T6" fmla="*/ 2147483647 w 183"/>
              <a:gd name="T7" fmla="*/ 2147483647 h 303"/>
              <a:gd name="T8" fmla="*/ 2147483647 w 183"/>
              <a:gd name="T9" fmla="*/ 2147483647 h 303"/>
              <a:gd name="T10" fmla="*/ 2147483647 w 183"/>
              <a:gd name="T11" fmla="*/ 2147483647 h 303"/>
              <a:gd name="T12" fmla="*/ 2147483647 w 183"/>
              <a:gd name="T13" fmla="*/ 2147483647 h 303"/>
              <a:gd name="T14" fmla="*/ 2147483647 w 183"/>
              <a:gd name="T15" fmla="*/ 2147483647 h 303"/>
              <a:gd name="T16" fmla="*/ 2147483647 w 183"/>
              <a:gd name="T17" fmla="*/ 2147483647 h 303"/>
              <a:gd name="T18" fmla="*/ 2147483647 w 183"/>
              <a:gd name="T19" fmla="*/ 2147483647 h 303"/>
              <a:gd name="T20" fmla="*/ 2147483647 w 183"/>
              <a:gd name="T21" fmla="*/ 2147483647 h 303"/>
              <a:gd name="T22" fmla="*/ 2147483647 w 183"/>
              <a:gd name="T23" fmla="*/ 2147483647 h 303"/>
              <a:gd name="T24" fmla="*/ 2147483647 w 183"/>
              <a:gd name="T25" fmla="*/ 2147483647 h 303"/>
              <a:gd name="T26" fmla="*/ 2147483647 w 183"/>
              <a:gd name="T27" fmla="*/ 2147483647 h 303"/>
              <a:gd name="T28" fmla="*/ 2147483647 w 183"/>
              <a:gd name="T29" fmla="*/ 2147483647 h 303"/>
              <a:gd name="T30" fmla="*/ 2147483647 w 183"/>
              <a:gd name="T31" fmla="*/ 2147483647 h 303"/>
              <a:gd name="T32" fmla="*/ 0 w 183"/>
              <a:gd name="T33" fmla="*/ 0 h 303"/>
              <a:gd name="T34" fmla="*/ 0 w 183"/>
              <a:gd name="T35" fmla="*/ 2147483647 h 303"/>
              <a:gd name="T36" fmla="*/ 2147483647 w 183"/>
              <a:gd name="T37" fmla="*/ 2147483647 h 303"/>
              <a:gd name="T38" fmla="*/ 2147483647 w 183"/>
              <a:gd name="T39" fmla="*/ 2147483647 h 303"/>
              <a:gd name="T40" fmla="*/ 2147483647 w 183"/>
              <a:gd name="T41" fmla="*/ 2147483647 h 303"/>
              <a:gd name="T42" fmla="*/ 2147483647 w 183"/>
              <a:gd name="T43" fmla="*/ 2147483647 h 303"/>
              <a:gd name="T44" fmla="*/ 2147483647 w 183"/>
              <a:gd name="T45" fmla="*/ 2147483647 h 303"/>
              <a:gd name="T46" fmla="*/ 2147483647 w 183"/>
              <a:gd name="T47" fmla="*/ 2147483647 h 303"/>
              <a:gd name="T48" fmla="*/ 2147483647 w 183"/>
              <a:gd name="T49" fmla="*/ 2147483647 h 303"/>
              <a:gd name="T50" fmla="*/ 2147483647 w 183"/>
              <a:gd name="T51" fmla="*/ 2147483647 h 303"/>
              <a:gd name="T52" fmla="*/ 2147483647 w 183"/>
              <a:gd name="T53" fmla="*/ 2147483647 h 303"/>
              <a:gd name="T54" fmla="*/ 2147483647 w 183"/>
              <a:gd name="T55" fmla="*/ 2147483647 h 303"/>
              <a:gd name="T56" fmla="*/ 2147483647 w 183"/>
              <a:gd name="T57" fmla="*/ 2147483647 h 303"/>
              <a:gd name="T58" fmla="*/ 2147483647 w 183"/>
              <a:gd name="T59" fmla="*/ 2147483647 h 303"/>
              <a:gd name="T60" fmla="*/ 2147483647 w 183"/>
              <a:gd name="T61" fmla="*/ 2147483647 h 303"/>
              <a:gd name="T62" fmla="*/ 2147483647 w 183"/>
              <a:gd name="T63" fmla="*/ 2147483647 h 303"/>
              <a:gd name="T64" fmla="*/ 2147483647 w 183"/>
              <a:gd name="T65" fmla="*/ 2147483647 h 30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83"/>
              <a:gd name="T100" fmla="*/ 0 h 303"/>
              <a:gd name="T101" fmla="*/ 183 w 183"/>
              <a:gd name="T102" fmla="*/ 303 h 30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83" h="303">
                <a:moveTo>
                  <a:pt x="182" y="302"/>
                </a:moveTo>
                <a:lnTo>
                  <a:pt x="181" y="300"/>
                </a:lnTo>
                <a:lnTo>
                  <a:pt x="177" y="293"/>
                </a:lnTo>
                <a:lnTo>
                  <a:pt x="171" y="285"/>
                </a:lnTo>
                <a:lnTo>
                  <a:pt x="162" y="273"/>
                </a:lnTo>
                <a:lnTo>
                  <a:pt x="149" y="257"/>
                </a:lnTo>
                <a:lnTo>
                  <a:pt x="139" y="239"/>
                </a:lnTo>
                <a:lnTo>
                  <a:pt x="124" y="220"/>
                </a:lnTo>
                <a:lnTo>
                  <a:pt x="110" y="199"/>
                </a:lnTo>
                <a:lnTo>
                  <a:pt x="95" y="176"/>
                </a:lnTo>
                <a:lnTo>
                  <a:pt x="78" y="151"/>
                </a:lnTo>
                <a:lnTo>
                  <a:pt x="63" y="125"/>
                </a:lnTo>
                <a:lnTo>
                  <a:pt x="49" y="101"/>
                </a:lnTo>
                <a:lnTo>
                  <a:pt x="34" y="74"/>
                </a:lnTo>
                <a:lnTo>
                  <a:pt x="20" y="48"/>
                </a:lnTo>
                <a:lnTo>
                  <a:pt x="11" y="23"/>
                </a:lnTo>
                <a:lnTo>
                  <a:pt x="0" y="0"/>
                </a:lnTo>
                <a:lnTo>
                  <a:pt x="0" y="3"/>
                </a:lnTo>
                <a:lnTo>
                  <a:pt x="5" y="10"/>
                </a:lnTo>
                <a:lnTo>
                  <a:pt x="8" y="22"/>
                </a:lnTo>
                <a:lnTo>
                  <a:pt x="15" y="35"/>
                </a:lnTo>
                <a:lnTo>
                  <a:pt x="24" y="52"/>
                </a:lnTo>
                <a:lnTo>
                  <a:pt x="33" y="71"/>
                </a:lnTo>
                <a:lnTo>
                  <a:pt x="44" y="93"/>
                </a:lnTo>
                <a:lnTo>
                  <a:pt x="56" y="117"/>
                </a:lnTo>
                <a:lnTo>
                  <a:pt x="69" y="141"/>
                </a:lnTo>
                <a:lnTo>
                  <a:pt x="83" y="166"/>
                </a:lnTo>
                <a:lnTo>
                  <a:pt x="97" y="191"/>
                </a:lnTo>
                <a:lnTo>
                  <a:pt x="116" y="218"/>
                </a:lnTo>
                <a:lnTo>
                  <a:pt x="131" y="239"/>
                </a:lnTo>
                <a:lnTo>
                  <a:pt x="149" y="263"/>
                </a:lnTo>
                <a:lnTo>
                  <a:pt x="164" y="283"/>
                </a:lnTo>
                <a:lnTo>
                  <a:pt x="182" y="302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81" name="Freeform 49"/>
          <p:cNvSpPr>
            <a:spLocks/>
          </p:cNvSpPr>
          <p:nvPr/>
        </p:nvSpPr>
        <p:spPr bwMode="auto">
          <a:xfrm>
            <a:off x="1028700" y="466725"/>
            <a:ext cx="130175" cy="160338"/>
          </a:xfrm>
          <a:custGeom>
            <a:avLst/>
            <a:gdLst>
              <a:gd name="T0" fmla="*/ 2147483647 w 72"/>
              <a:gd name="T1" fmla="*/ 2147483647 h 111"/>
              <a:gd name="T2" fmla="*/ 2147483647 w 72"/>
              <a:gd name="T3" fmla="*/ 2147483647 h 111"/>
              <a:gd name="T4" fmla="*/ 2147483647 w 72"/>
              <a:gd name="T5" fmla="*/ 2147483647 h 111"/>
              <a:gd name="T6" fmla="*/ 2147483647 w 72"/>
              <a:gd name="T7" fmla="*/ 2147483647 h 111"/>
              <a:gd name="T8" fmla="*/ 2147483647 w 72"/>
              <a:gd name="T9" fmla="*/ 2147483647 h 111"/>
              <a:gd name="T10" fmla="*/ 2147483647 w 72"/>
              <a:gd name="T11" fmla="*/ 2147483647 h 111"/>
              <a:gd name="T12" fmla="*/ 2147483647 w 72"/>
              <a:gd name="T13" fmla="*/ 2147483647 h 111"/>
              <a:gd name="T14" fmla="*/ 2147483647 w 72"/>
              <a:gd name="T15" fmla="*/ 2147483647 h 111"/>
              <a:gd name="T16" fmla="*/ 2147483647 w 72"/>
              <a:gd name="T17" fmla="*/ 2147483647 h 111"/>
              <a:gd name="T18" fmla="*/ 2147483647 w 72"/>
              <a:gd name="T19" fmla="*/ 2147483647 h 111"/>
              <a:gd name="T20" fmla="*/ 2147483647 w 72"/>
              <a:gd name="T21" fmla="*/ 2147483647 h 111"/>
              <a:gd name="T22" fmla="*/ 2147483647 w 72"/>
              <a:gd name="T23" fmla="*/ 2147483647 h 111"/>
              <a:gd name="T24" fmla="*/ 2147483647 w 72"/>
              <a:gd name="T25" fmla="*/ 2147483647 h 111"/>
              <a:gd name="T26" fmla="*/ 2147483647 w 72"/>
              <a:gd name="T27" fmla="*/ 2147483647 h 111"/>
              <a:gd name="T28" fmla="*/ 2147483647 w 72"/>
              <a:gd name="T29" fmla="*/ 2147483647 h 111"/>
              <a:gd name="T30" fmla="*/ 2147483647 w 72"/>
              <a:gd name="T31" fmla="*/ 2147483647 h 111"/>
              <a:gd name="T32" fmla="*/ 2147483647 w 72"/>
              <a:gd name="T33" fmla="*/ 0 h 111"/>
              <a:gd name="T34" fmla="*/ 2147483647 w 72"/>
              <a:gd name="T35" fmla="*/ 2147483647 h 111"/>
              <a:gd name="T36" fmla="*/ 2147483647 w 72"/>
              <a:gd name="T37" fmla="*/ 2147483647 h 111"/>
              <a:gd name="T38" fmla="*/ 2147483647 w 72"/>
              <a:gd name="T39" fmla="*/ 2147483647 h 111"/>
              <a:gd name="T40" fmla="*/ 2147483647 w 72"/>
              <a:gd name="T41" fmla="*/ 2147483647 h 111"/>
              <a:gd name="T42" fmla="*/ 2147483647 w 72"/>
              <a:gd name="T43" fmla="*/ 2147483647 h 111"/>
              <a:gd name="T44" fmla="*/ 2147483647 w 72"/>
              <a:gd name="T45" fmla="*/ 2147483647 h 111"/>
              <a:gd name="T46" fmla="*/ 0 w 72"/>
              <a:gd name="T47" fmla="*/ 2147483647 h 111"/>
              <a:gd name="T48" fmla="*/ 0 w 72"/>
              <a:gd name="T49" fmla="*/ 2147483647 h 111"/>
              <a:gd name="T50" fmla="*/ 0 w 72"/>
              <a:gd name="T51" fmla="*/ 2147483647 h 111"/>
              <a:gd name="T52" fmla="*/ 2147483647 w 72"/>
              <a:gd name="T53" fmla="*/ 2147483647 h 111"/>
              <a:gd name="T54" fmla="*/ 2147483647 w 72"/>
              <a:gd name="T55" fmla="*/ 2147483647 h 111"/>
              <a:gd name="T56" fmla="*/ 2147483647 w 72"/>
              <a:gd name="T57" fmla="*/ 2147483647 h 111"/>
              <a:gd name="T58" fmla="*/ 2147483647 w 72"/>
              <a:gd name="T59" fmla="*/ 2147483647 h 111"/>
              <a:gd name="T60" fmla="*/ 2147483647 w 72"/>
              <a:gd name="T61" fmla="*/ 2147483647 h 111"/>
              <a:gd name="T62" fmla="*/ 2147483647 w 72"/>
              <a:gd name="T63" fmla="*/ 2147483647 h 111"/>
              <a:gd name="T64" fmla="*/ 2147483647 w 72"/>
              <a:gd name="T65" fmla="*/ 2147483647 h 11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2"/>
              <a:gd name="T100" fmla="*/ 0 h 111"/>
              <a:gd name="T101" fmla="*/ 72 w 72"/>
              <a:gd name="T102" fmla="*/ 111 h 11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2" h="111">
                <a:moveTo>
                  <a:pt x="35" y="110"/>
                </a:moveTo>
                <a:lnTo>
                  <a:pt x="43" y="108"/>
                </a:lnTo>
                <a:lnTo>
                  <a:pt x="49" y="106"/>
                </a:lnTo>
                <a:lnTo>
                  <a:pt x="54" y="101"/>
                </a:lnTo>
                <a:lnTo>
                  <a:pt x="59" y="95"/>
                </a:lnTo>
                <a:lnTo>
                  <a:pt x="65" y="86"/>
                </a:lnTo>
                <a:lnTo>
                  <a:pt x="68" y="77"/>
                </a:lnTo>
                <a:lnTo>
                  <a:pt x="71" y="65"/>
                </a:lnTo>
                <a:lnTo>
                  <a:pt x="71" y="54"/>
                </a:lnTo>
                <a:lnTo>
                  <a:pt x="71" y="44"/>
                </a:lnTo>
                <a:lnTo>
                  <a:pt x="67" y="33"/>
                </a:lnTo>
                <a:lnTo>
                  <a:pt x="64" y="23"/>
                </a:lnTo>
                <a:lnTo>
                  <a:pt x="58" y="16"/>
                </a:lnTo>
                <a:lnTo>
                  <a:pt x="54" y="9"/>
                </a:lnTo>
                <a:lnTo>
                  <a:pt x="50" y="4"/>
                </a:lnTo>
                <a:lnTo>
                  <a:pt x="42" y="2"/>
                </a:lnTo>
                <a:lnTo>
                  <a:pt x="34" y="0"/>
                </a:lnTo>
                <a:lnTo>
                  <a:pt x="27" y="2"/>
                </a:lnTo>
                <a:lnTo>
                  <a:pt x="21" y="4"/>
                </a:lnTo>
                <a:lnTo>
                  <a:pt x="15" y="9"/>
                </a:lnTo>
                <a:lnTo>
                  <a:pt x="10" y="16"/>
                </a:lnTo>
                <a:lnTo>
                  <a:pt x="5" y="24"/>
                </a:lnTo>
                <a:lnTo>
                  <a:pt x="3" y="33"/>
                </a:lnTo>
                <a:lnTo>
                  <a:pt x="0" y="45"/>
                </a:lnTo>
                <a:lnTo>
                  <a:pt x="0" y="56"/>
                </a:lnTo>
                <a:lnTo>
                  <a:pt x="0" y="66"/>
                </a:lnTo>
                <a:lnTo>
                  <a:pt x="3" y="77"/>
                </a:lnTo>
                <a:lnTo>
                  <a:pt x="6" y="87"/>
                </a:lnTo>
                <a:lnTo>
                  <a:pt x="10" y="95"/>
                </a:lnTo>
                <a:lnTo>
                  <a:pt x="15" y="101"/>
                </a:lnTo>
                <a:lnTo>
                  <a:pt x="21" y="107"/>
                </a:lnTo>
                <a:lnTo>
                  <a:pt x="27" y="109"/>
                </a:lnTo>
                <a:lnTo>
                  <a:pt x="35" y="110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82" name="Freeform 50"/>
          <p:cNvSpPr>
            <a:spLocks/>
          </p:cNvSpPr>
          <p:nvPr/>
        </p:nvSpPr>
        <p:spPr bwMode="auto">
          <a:xfrm>
            <a:off x="2232025" y="404813"/>
            <a:ext cx="136525" cy="195262"/>
          </a:xfrm>
          <a:custGeom>
            <a:avLst/>
            <a:gdLst>
              <a:gd name="T0" fmla="*/ 2147483647 w 66"/>
              <a:gd name="T1" fmla="*/ 2147483647 h 102"/>
              <a:gd name="T2" fmla="*/ 2147483647 w 66"/>
              <a:gd name="T3" fmla="*/ 2147483647 h 102"/>
              <a:gd name="T4" fmla="*/ 2147483647 w 66"/>
              <a:gd name="T5" fmla="*/ 2147483647 h 102"/>
              <a:gd name="T6" fmla="*/ 2147483647 w 66"/>
              <a:gd name="T7" fmla="*/ 2147483647 h 102"/>
              <a:gd name="T8" fmla="*/ 2147483647 w 66"/>
              <a:gd name="T9" fmla="*/ 2147483647 h 102"/>
              <a:gd name="T10" fmla="*/ 2147483647 w 66"/>
              <a:gd name="T11" fmla="*/ 2147483647 h 102"/>
              <a:gd name="T12" fmla="*/ 2147483647 w 66"/>
              <a:gd name="T13" fmla="*/ 2147483647 h 102"/>
              <a:gd name="T14" fmla="*/ 2147483647 w 66"/>
              <a:gd name="T15" fmla="*/ 2147483647 h 102"/>
              <a:gd name="T16" fmla="*/ 2147483647 w 66"/>
              <a:gd name="T17" fmla="*/ 2147483647 h 102"/>
              <a:gd name="T18" fmla="*/ 2147483647 w 66"/>
              <a:gd name="T19" fmla="*/ 2147483647 h 102"/>
              <a:gd name="T20" fmla="*/ 2147483647 w 66"/>
              <a:gd name="T21" fmla="*/ 2147483647 h 102"/>
              <a:gd name="T22" fmla="*/ 2147483647 w 66"/>
              <a:gd name="T23" fmla="*/ 2147483647 h 102"/>
              <a:gd name="T24" fmla="*/ 2147483647 w 66"/>
              <a:gd name="T25" fmla="*/ 2147483647 h 102"/>
              <a:gd name="T26" fmla="*/ 2147483647 w 66"/>
              <a:gd name="T27" fmla="*/ 2147483647 h 102"/>
              <a:gd name="T28" fmla="*/ 2147483647 w 66"/>
              <a:gd name="T29" fmla="*/ 2147483647 h 102"/>
              <a:gd name="T30" fmla="*/ 2147483647 w 66"/>
              <a:gd name="T31" fmla="*/ 2147483647 h 102"/>
              <a:gd name="T32" fmla="*/ 2147483647 w 66"/>
              <a:gd name="T33" fmla="*/ 0 h 102"/>
              <a:gd name="T34" fmla="*/ 2147483647 w 66"/>
              <a:gd name="T35" fmla="*/ 2147483647 h 102"/>
              <a:gd name="T36" fmla="*/ 2147483647 w 66"/>
              <a:gd name="T37" fmla="*/ 2147483647 h 102"/>
              <a:gd name="T38" fmla="*/ 2147483647 w 66"/>
              <a:gd name="T39" fmla="*/ 2147483647 h 102"/>
              <a:gd name="T40" fmla="*/ 2147483647 w 66"/>
              <a:gd name="T41" fmla="*/ 2147483647 h 102"/>
              <a:gd name="T42" fmla="*/ 2147483647 w 66"/>
              <a:gd name="T43" fmla="*/ 2147483647 h 102"/>
              <a:gd name="T44" fmla="*/ 2147483647 w 66"/>
              <a:gd name="T45" fmla="*/ 2147483647 h 102"/>
              <a:gd name="T46" fmla="*/ 2147483647 w 66"/>
              <a:gd name="T47" fmla="*/ 2147483647 h 102"/>
              <a:gd name="T48" fmla="*/ 2147483647 w 66"/>
              <a:gd name="T49" fmla="*/ 2147483647 h 102"/>
              <a:gd name="T50" fmla="*/ 0 w 66"/>
              <a:gd name="T51" fmla="*/ 2147483647 h 102"/>
              <a:gd name="T52" fmla="*/ 2147483647 w 66"/>
              <a:gd name="T53" fmla="*/ 2147483647 h 102"/>
              <a:gd name="T54" fmla="*/ 2147483647 w 66"/>
              <a:gd name="T55" fmla="*/ 2147483647 h 102"/>
              <a:gd name="T56" fmla="*/ 2147483647 w 66"/>
              <a:gd name="T57" fmla="*/ 2147483647 h 102"/>
              <a:gd name="T58" fmla="*/ 2147483647 w 66"/>
              <a:gd name="T59" fmla="*/ 2147483647 h 102"/>
              <a:gd name="T60" fmla="*/ 2147483647 w 66"/>
              <a:gd name="T61" fmla="*/ 2147483647 h 102"/>
              <a:gd name="T62" fmla="*/ 2147483647 w 66"/>
              <a:gd name="T63" fmla="*/ 2147483647 h 102"/>
              <a:gd name="T64" fmla="*/ 2147483647 w 66"/>
              <a:gd name="T65" fmla="*/ 2147483647 h 102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66"/>
              <a:gd name="T100" fmla="*/ 0 h 102"/>
              <a:gd name="T101" fmla="*/ 66 w 66"/>
              <a:gd name="T102" fmla="*/ 102 h 102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66" h="102">
                <a:moveTo>
                  <a:pt x="32" y="101"/>
                </a:moveTo>
                <a:lnTo>
                  <a:pt x="39" y="99"/>
                </a:lnTo>
                <a:lnTo>
                  <a:pt x="46" y="96"/>
                </a:lnTo>
                <a:lnTo>
                  <a:pt x="50" y="90"/>
                </a:lnTo>
                <a:lnTo>
                  <a:pt x="57" y="85"/>
                </a:lnTo>
                <a:lnTo>
                  <a:pt x="60" y="78"/>
                </a:lnTo>
                <a:lnTo>
                  <a:pt x="63" y="70"/>
                </a:lnTo>
                <a:lnTo>
                  <a:pt x="65" y="60"/>
                </a:lnTo>
                <a:lnTo>
                  <a:pt x="65" y="49"/>
                </a:lnTo>
                <a:lnTo>
                  <a:pt x="65" y="38"/>
                </a:lnTo>
                <a:lnTo>
                  <a:pt x="64" y="30"/>
                </a:lnTo>
                <a:lnTo>
                  <a:pt x="63" y="22"/>
                </a:lnTo>
                <a:lnTo>
                  <a:pt x="59" y="15"/>
                </a:lnTo>
                <a:lnTo>
                  <a:pt x="53" y="10"/>
                </a:lnTo>
                <a:lnTo>
                  <a:pt x="50" y="5"/>
                </a:lnTo>
                <a:lnTo>
                  <a:pt x="45" y="3"/>
                </a:lnTo>
                <a:lnTo>
                  <a:pt x="36" y="0"/>
                </a:lnTo>
                <a:lnTo>
                  <a:pt x="31" y="3"/>
                </a:lnTo>
                <a:lnTo>
                  <a:pt x="25" y="6"/>
                </a:lnTo>
                <a:lnTo>
                  <a:pt x="17" y="9"/>
                </a:lnTo>
                <a:lnTo>
                  <a:pt x="12" y="15"/>
                </a:lnTo>
                <a:lnTo>
                  <a:pt x="8" y="22"/>
                </a:lnTo>
                <a:lnTo>
                  <a:pt x="3" y="30"/>
                </a:lnTo>
                <a:lnTo>
                  <a:pt x="1" y="39"/>
                </a:lnTo>
                <a:lnTo>
                  <a:pt x="1" y="49"/>
                </a:lnTo>
                <a:lnTo>
                  <a:pt x="0" y="60"/>
                </a:lnTo>
                <a:lnTo>
                  <a:pt x="4" y="69"/>
                </a:lnTo>
                <a:lnTo>
                  <a:pt x="6" y="78"/>
                </a:lnTo>
                <a:lnTo>
                  <a:pt x="10" y="85"/>
                </a:lnTo>
                <a:lnTo>
                  <a:pt x="15" y="89"/>
                </a:lnTo>
                <a:lnTo>
                  <a:pt x="20" y="96"/>
                </a:lnTo>
                <a:lnTo>
                  <a:pt x="26" y="99"/>
                </a:lnTo>
                <a:lnTo>
                  <a:pt x="32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83" name="Freeform 51"/>
          <p:cNvSpPr>
            <a:spLocks/>
          </p:cNvSpPr>
          <p:nvPr/>
        </p:nvSpPr>
        <p:spPr bwMode="auto">
          <a:xfrm>
            <a:off x="2166938" y="917575"/>
            <a:ext cx="234950" cy="53975"/>
          </a:xfrm>
          <a:custGeom>
            <a:avLst/>
            <a:gdLst>
              <a:gd name="T0" fmla="*/ 0 w 148"/>
              <a:gd name="T1" fmla="*/ 2147483647 h 34"/>
              <a:gd name="T2" fmla="*/ 0 w 148"/>
              <a:gd name="T3" fmla="*/ 2147483647 h 34"/>
              <a:gd name="T4" fmla="*/ 2147483647 w 148"/>
              <a:gd name="T5" fmla="*/ 2147483647 h 34"/>
              <a:gd name="T6" fmla="*/ 2147483647 w 148"/>
              <a:gd name="T7" fmla="*/ 2147483647 h 34"/>
              <a:gd name="T8" fmla="*/ 2147483647 w 148"/>
              <a:gd name="T9" fmla="*/ 2147483647 h 34"/>
              <a:gd name="T10" fmla="*/ 2147483647 w 148"/>
              <a:gd name="T11" fmla="*/ 2147483647 h 34"/>
              <a:gd name="T12" fmla="*/ 2147483647 w 148"/>
              <a:gd name="T13" fmla="*/ 2147483647 h 34"/>
              <a:gd name="T14" fmla="*/ 2147483647 w 148"/>
              <a:gd name="T15" fmla="*/ 2147483647 h 34"/>
              <a:gd name="T16" fmla="*/ 2147483647 w 148"/>
              <a:gd name="T17" fmla="*/ 2147483647 h 34"/>
              <a:gd name="T18" fmla="*/ 2147483647 w 148"/>
              <a:gd name="T19" fmla="*/ 2147483647 h 34"/>
              <a:gd name="T20" fmla="*/ 2147483647 w 148"/>
              <a:gd name="T21" fmla="*/ 2147483647 h 34"/>
              <a:gd name="T22" fmla="*/ 2147483647 w 148"/>
              <a:gd name="T23" fmla="*/ 2147483647 h 34"/>
              <a:gd name="T24" fmla="*/ 2147483647 w 148"/>
              <a:gd name="T25" fmla="*/ 2147483647 h 34"/>
              <a:gd name="T26" fmla="*/ 2147483647 w 148"/>
              <a:gd name="T27" fmla="*/ 2147483647 h 34"/>
              <a:gd name="T28" fmla="*/ 2147483647 w 148"/>
              <a:gd name="T29" fmla="*/ 2147483647 h 34"/>
              <a:gd name="T30" fmla="*/ 2147483647 w 148"/>
              <a:gd name="T31" fmla="*/ 2147483647 h 34"/>
              <a:gd name="T32" fmla="*/ 2147483647 w 148"/>
              <a:gd name="T33" fmla="*/ 2147483647 h 34"/>
              <a:gd name="T34" fmla="*/ 2147483647 w 148"/>
              <a:gd name="T35" fmla="*/ 2147483647 h 34"/>
              <a:gd name="T36" fmla="*/ 2147483647 w 148"/>
              <a:gd name="T37" fmla="*/ 2147483647 h 34"/>
              <a:gd name="T38" fmla="*/ 2147483647 w 148"/>
              <a:gd name="T39" fmla="*/ 2147483647 h 34"/>
              <a:gd name="T40" fmla="*/ 2147483647 w 148"/>
              <a:gd name="T41" fmla="*/ 2147483647 h 34"/>
              <a:gd name="T42" fmla="*/ 2147483647 w 148"/>
              <a:gd name="T43" fmla="*/ 2147483647 h 34"/>
              <a:gd name="T44" fmla="*/ 2147483647 w 148"/>
              <a:gd name="T45" fmla="*/ 2147483647 h 34"/>
              <a:gd name="T46" fmla="*/ 2147483647 w 148"/>
              <a:gd name="T47" fmla="*/ 2147483647 h 34"/>
              <a:gd name="T48" fmla="*/ 2147483647 w 148"/>
              <a:gd name="T49" fmla="*/ 2147483647 h 34"/>
              <a:gd name="T50" fmla="*/ 2147483647 w 148"/>
              <a:gd name="T51" fmla="*/ 2147483647 h 34"/>
              <a:gd name="T52" fmla="*/ 2147483647 w 148"/>
              <a:gd name="T53" fmla="*/ 2147483647 h 34"/>
              <a:gd name="T54" fmla="*/ 2147483647 w 148"/>
              <a:gd name="T55" fmla="*/ 2147483647 h 34"/>
              <a:gd name="T56" fmla="*/ 2147483647 w 148"/>
              <a:gd name="T57" fmla="*/ 2147483647 h 34"/>
              <a:gd name="T58" fmla="*/ 2147483647 w 148"/>
              <a:gd name="T59" fmla="*/ 2147483647 h 34"/>
              <a:gd name="T60" fmla="*/ 2147483647 w 148"/>
              <a:gd name="T61" fmla="*/ 2147483647 h 34"/>
              <a:gd name="T62" fmla="*/ 2147483647 w 148"/>
              <a:gd name="T63" fmla="*/ 2147483647 h 34"/>
              <a:gd name="T64" fmla="*/ 2147483647 w 148"/>
              <a:gd name="T65" fmla="*/ 2147483647 h 34"/>
              <a:gd name="T66" fmla="*/ 2147483647 w 148"/>
              <a:gd name="T67" fmla="*/ 2147483647 h 34"/>
              <a:gd name="T68" fmla="*/ 2147483647 w 148"/>
              <a:gd name="T69" fmla="*/ 2147483647 h 34"/>
              <a:gd name="T70" fmla="*/ 2147483647 w 148"/>
              <a:gd name="T71" fmla="*/ 2147483647 h 34"/>
              <a:gd name="T72" fmla="*/ 2147483647 w 148"/>
              <a:gd name="T73" fmla="*/ 2147483647 h 34"/>
              <a:gd name="T74" fmla="*/ 2147483647 w 148"/>
              <a:gd name="T75" fmla="*/ 2147483647 h 34"/>
              <a:gd name="T76" fmla="*/ 2147483647 w 148"/>
              <a:gd name="T77" fmla="*/ 2147483647 h 34"/>
              <a:gd name="T78" fmla="*/ 2147483647 w 148"/>
              <a:gd name="T79" fmla="*/ 2147483647 h 34"/>
              <a:gd name="T80" fmla="*/ 2147483647 w 148"/>
              <a:gd name="T81" fmla="*/ 2147483647 h 34"/>
              <a:gd name="T82" fmla="*/ 2147483647 w 148"/>
              <a:gd name="T83" fmla="*/ 2147483647 h 34"/>
              <a:gd name="T84" fmla="*/ 2147483647 w 148"/>
              <a:gd name="T85" fmla="*/ 2147483647 h 34"/>
              <a:gd name="T86" fmla="*/ 2147483647 w 148"/>
              <a:gd name="T87" fmla="*/ 2147483647 h 34"/>
              <a:gd name="T88" fmla="*/ 2147483647 w 148"/>
              <a:gd name="T89" fmla="*/ 2147483647 h 34"/>
              <a:gd name="T90" fmla="*/ 2147483647 w 148"/>
              <a:gd name="T91" fmla="*/ 2147483647 h 34"/>
              <a:gd name="T92" fmla="*/ 2147483647 w 148"/>
              <a:gd name="T93" fmla="*/ 2147483647 h 34"/>
              <a:gd name="T94" fmla="*/ 2147483647 w 148"/>
              <a:gd name="T95" fmla="*/ 2147483647 h 34"/>
              <a:gd name="T96" fmla="*/ 2147483647 w 148"/>
              <a:gd name="T97" fmla="*/ 0 h 34"/>
              <a:gd name="T98" fmla="*/ 2147483647 w 148"/>
              <a:gd name="T99" fmla="*/ 2147483647 h 34"/>
              <a:gd name="T100" fmla="*/ 2147483647 w 148"/>
              <a:gd name="T101" fmla="*/ 2147483647 h 34"/>
              <a:gd name="T102" fmla="*/ 2147483647 w 148"/>
              <a:gd name="T103" fmla="*/ 2147483647 h 34"/>
              <a:gd name="T104" fmla="*/ 2147483647 w 148"/>
              <a:gd name="T105" fmla="*/ 2147483647 h 34"/>
              <a:gd name="T106" fmla="*/ 2147483647 w 148"/>
              <a:gd name="T107" fmla="*/ 2147483647 h 34"/>
              <a:gd name="T108" fmla="*/ 0 w 148"/>
              <a:gd name="T109" fmla="*/ 2147483647 h 34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148"/>
              <a:gd name="T166" fmla="*/ 0 h 34"/>
              <a:gd name="T167" fmla="*/ 148 w 148"/>
              <a:gd name="T168" fmla="*/ 34 h 34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148" h="34">
                <a:moveTo>
                  <a:pt x="0" y="14"/>
                </a:moveTo>
                <a:lnTo>
                  <a:pt x="0" y="12"/>
                </a:lnTo>
                <a:lnTo>
                  <a:pt x="5" y="12"/>
                </a:lnTo>
                <a:lnTo>
                  <a:pt x="10" y="9"/>
                </a:lnTo>
                <a:lnTo>
                  <a:pt x="16" y="8"/>
                </a:lnTo>
                <a:lnTo>
                  <a:pt x="24" y="8"/>
                </a:lnTo>
                <a:lnTo>
                  <a:pt x="33" y="7"/>
                </a:lnTo>
                <a:lnTo>
                  <a:pt x="45" y="8"/>
                </a:lnTo>
                <a:lnTo>
                  <a:pt x="55" y="11"/>
                </a:lnTo>
                <a:lnTo>
                  <a:pt x="58" y="12"/>
                </a:lnTo>
                <a:lnTo>
                  <a:pt x="59" y="11"/>
                </a:lnTo>
                <a:lnTo>
                  <a:pt x="63" y="11"/>
                </a:lnTo>
                <a:lnTo>
                  <a:pt x="65" y="12"/>
                </a:lnTo>
                <a:lnTo>
                  <a:pt x="69" y="12"/>
                </a:lnTo>
                <a:lnTo>
                  <a:pt x="78" y="14"/>
                </a:lnTo>
                <a:lnTo>
                  <a:pt x="82" y="15"/>
                </a:lnTo>
                <a:lnTo>
                  <a:pt x="89" y="14"/>
                </a:lnTo>
                <a:lnTo>
                  <a:pt x="96" y="14"/>
                </a:lnTo>
                <a:lnTo>
                  <a:pt x="101" y="16"/>
                </a:lnTo>
                <a:lnTo>
                  <a:pt x="107" y="18"/>
                </a:lnTo>
                <a:lnTo>
                  <a:pt x="115" y="18"/>
                </a:lnTo>
                <a:lnTo>
                  <a:pt x="117" y="20"/>
                </a:lnTo>
                <a:lnTo>
                  <a:pt x="121" y="23"/>
                </a:lnTo>
                <a:lnTo>
                  <a:pt x="125" y="23"/>
                </a:lnTo>
                <a:lnTo>
                  <a:pt x="129" y="24"/>
                </a:lnTo>
                <a:lnTo>
                  <a:pt x="132" y="26"/>
                </a:lnTo>
                <a:lnTo>
                  <a:pt x="135" y="28"/>
                </a:lnTo>
                <a:lnTo>
                  <a:pt x="137" y="29"/>
                </a:lnTo>
                <a:lnTo>
                  <a:pt x="142" y="29"/>
                </a:lnTo>
                <a:lnTo>
                  <a:pt x="145" y="33"/>
                </a:lnTo>
                <a:lnTo>
                  <a:pt x="147" y="31"/>
                </a:lnTo>
                <a:lnTo>
                  <a:pt x="144" y="29"/>
                </a:lnTo>
                <a:lnTo>
                  <a:pt x="144" y="28"/>
                </a:lnTo>
                <a:lnTo>
                  <a:pt x="144" y="27"/>
                </a:lnTo>
                <a:lnTo>
                  <a:pt x="142" y="26"/>
                </a:lnTo>
                <a:lnTo>
                  <a:pt x="140" y="25"/>
                </a:lnTo>
                <a:lnTo>
                  <a:pt x="136" y="24"/>
                </a:lnTo>
                <a:lnTo>
                  <a:pt x="135" y="23"/>
                </a:lnTo>
                <a:lnTo>
                  <a:pt x="95" y="12"/>
                </a:lnTo>
                <a:lnTo>
                  <a:pt x="92" y="13"/>
                </a:lnTo>
                <a:lnTo>
                  <a:pt x="86" y="12"/>
                </a:lnTo>
                <a:lnTo>
                  <a:pt x="80" y="9"/>
                </a:lnTo>
                <a:lnTo>
                  <a:pt x="70" y="8"/>
                </a:lnTo>
                <a:lnTo>
                  <a:pt x="62" y="5"/>
                </a:lnTo>
                <a:lnTo>
                  <a:pt x="55" y="5"/>
                </a:lnTo>
                <a:lnTo>
                  <a:pt x="47" y="1"/>
                </a:lnTo>
                <a:lnTo>
                  <a:pt x="45" y="1"/>
                </a:lnTo>
                <a:lnTo>
                  <a:pt x="44" y="1"/>
                </a:lnTo>
                <a:lnTo>
                  <a:pt x="41" y="0"/>
                </a:lnTo>
                <a:lnTo>
                  <a:pt x="36" y="1"/>
                </a:lnTo>
                <a:lnTo>
                  <a:pt x="29" y="1"/>
                </a:lnTo>
                <a:lnTo>
                  <a:pt x="21" y="1"/>
                </a:lnTo>
                <a:lnTo>
                  <a:pt x="12" y="4"/>
                </a:lnTo>
                <a:lnTo>
                  <a:pt x="6" y="7"/>
                </a:lnTo>
                <a:lnTo>
                  <a:pt x="0" y="1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84" name="Freeform 52"/>
          <p:cNvSpPr>
            <a:spLocks/>
          </p:cNvSpPr>
          <p:nvPr/>
        </p:nvSpPr>
        <p:spPr bwMode="auto">
          <a:xfrm>
            <a:off x="1073150" y="477838"/>
            <a:ext cx="1347788" cy="973137"/>
          </a:xfrm>
          <a:custGeom>
            <a:avLst/>
            <a:gdLst>
              <a:gd name="T0" fmla="*/ 2147483647 w 849"/>
              <a:gd name="T1" fmla="*/ 2147483647 h 613"/>
              <a:gd name="T2" fmla="*/ 2147483647 w 849"/>
              <a:gd name="T3" fmla="*/ 2147483647 h 613"/>
              <a:gd name="T4" fmla="*/ 2147483647 w 849"/>
              <a:gd name="T5" fmla="*/ 2147483647 h 613"/>
              <a:gd name="T6" fmla="*/ 2147483647 w 849"/>
              <a:gd name="T7" fmla="*/ 2147483647 h 613"/>
              <a:gd name="T8" fmla="*/ 2147483647 w 849"/>
              <a:gd name="T9" fmla="*/ 2147483647 h 613"/>
              <a:gd name="T10" fmla="*/ 2147483647 w 849"/>
              <a:gd name="T11" fmla="*/ 2147483647 h 613"/>
              <a:gd name="T12" fmla="*/ 2147483647 w 849"/>
              <a:gd name="T13" fmla="*/ 2147483647 h 613"/>
              <a:gd name="T14" fmla="*/ 2147483647 w 849"/>
              <a:gd name="T15" fmla="*/ 2147483647 h 613"/>
              <a:gd name="T16" fmla="*/ 2147483647 w 849"/>
              <a:gd name="T17" fmla="*/ 2147483647 h 613"/>
              <a:gd name="T18" fmla="*/ 2147483647 w 849"/>
              <a:gd name="T19" fmla="*/ 2147483647 h 613"/>
              <a:gd name="T20" fmla="*/ 2147483647 w 849"/>
              <a:gd name="T21" fmla="*/ 2147483647 h 613"/>
              <a:gd name="T22" fmla="*/ 2147483647 w 849"/>
              <a:gd name="T23" fmla="*/ 2147483647 h 613"/>
              <a:gd name="T24" fmla="*/ 2147483647 w 849"/>
              <a:gd name="T25" fmla="*/ 2147483647 h 613"/>
              <a:gd name="T26" fmla="*/ 2147483647 w 849"/>
              <a:gd name="T27" fmla="*/ 2147483647 h 613"/>
              <a:gd name="T28" fmla="*/ 2147483647 w 849"/>
              <a:gd name="T29" fmla="*/ 2147483647 h 613"/>
              <a:gd name="T30" fmla="*/ 2147483647 w 849"/>
              <a:gd name="T31" fmla="*/ 2147483647 h 613"/>
              <a:gd name="T32" fmla="*/ 2147483647 w 849"/>
              <a:gd name="T33" fmla="*/ 2147483647 h 613"/>
              <a:gd name="T34" fmla="*/ 2147483647 w 849"/>
              <a:gd name="T35" fmla="*/ 2147483647 h 613"/>
              <a:gd name="T36" fmla="*/ 2147483647 w 849"/>
              <a:gd name="T37" fmla="*/ 2147483647 h 613"/>
              <a:gd name="T38" fmla="*/ 2147483647 w 849"/>
              <a:gd name="T39" fmla="*/ 2147483647 h 613"/>
              <a:gd name="T40" fmla="*/ 2147483647 w 849"/>
              <a:gd name="T41" fmla="*/ 2147483647 h 613"/>
              <a:gd name="T42" fmla="*/ 2147483647 w 849"/>
              <a:gd name="T43" fmla="*/ 2147483647 h 613"/>
              <a:gd name="T44" fmla="*/ 2147483647 w 849"/>
              <a:gd name="T45" fmla="*/ 2147483647 h 613"/>
              <a:gd name="T46" fmla="*/ 2147483647 w 849"/>
              <a:gd name="T47" fmla="*/ 2147483647 h 613"/>
              <a:gd name="T48" fmla="*/ 2147483647 w 849"/>
              <a:gd name="T49" fmla="*/ 2147483647 h 613"/>
              <a:gd name="T50" fmla="*/ 2147483647 w 849"/>
              <a:gd name="T51" fmla="*/ 2147483647 h 613"/>
              <a:gd name="T52" fmla="*/ 2147483647 w 849"/>
              <a:gd name="T53" fmla="*/ 2147483647 h 613"/>
              <a:gd name="T54" fmla="*/ 2147483647 w 849"/>
              <a:gd name="T55" fmla="*/ 2147483647 h 613"/>
              <a:gd name="T56" fmla="*/ 2147483647 w 849"/>
              <a:gd name="T57" fmla="*/ 2147483647 h 613"/>
              <a:gd name="T58" fmla="*/ 2147483647 w 849"/>
              <a:gd name="T59" fmla="*/ 2147483647 h 613"/>
              <a:gd name="T60" fmla="*/ 2147483647 w 849"/>
              <a:gd name="T61" fmla="*/ 2147483647 h 613"/>
              <a:gd name="T62" fmla="*/ 2147483647 w 849"/>
              <a:gd name="T63" fmla="*/ 2147483647 h 613"/>
              <a:gd name="T64" fmla="*/ 2147483647 w 849"/>
              <a:gd name="T65" fmla="*/ 2147483647 h 613"/>
              <a:gd name="T66" fmla="*/ 2147483647 w 849"/>
              <a:gd name="T67" fmla="*/ 2147483647 h 613"/>
              <a:gd name="T68" fmla="*/ 2147483647 w 849"/>
              <a:gd name="T69" fmla="*/ 2147483647 h 613"/>
              <a:gd name="T70" fmla="*/ 2147483647 w 849"/>
              <a:gd name="T71" fmla="*/ 2147483647 h 613"/>
              <a:gd name="T72" fmla="*/ 2147483647 w 849"/>
              <a:gd name="T73" fmla="*/ 2147483647 h 613"/>
              <a:gd name="T74" fmla="*/ 2147483647 w 849"/>
              <a:gd name="T75" fmla="*/ 2147483647 h 613"/>
              <a:gd name="T76" fmla="*/ 2147483647 w 849"/>
              <a:gd name="T77" fmla="*/ 2147483647 h 613"/>
              <a:gd name="T78" fmla="*/ 2147483647 w 849"/>
              <a:gd name="T79" fmla="*/ 2147483647 h 613"/>
              <a:gd name="T80" fmla="*/ 2147483647 w 849"/>
              <a:gd name="T81" fmla="*/ 2147483647 h 613"/>
              <a:gd name="T82" fmla="*/ 2147483647 w 849"/>
              <a:gd name="T83" fmla="*/ 2147483647 h 613"/>
              <a:gd name="T84" fmla="*/ 2147483647 w 849"/>
              <a:gd name="T85" fmla="*/ 2147483647 h 613"/>
              <a:gd name="T86" fmla="*/ 2147483647 w 849"/>
              <a:gd name="T87" fmla="*/ 2147483647 h 613"/>
              <a:gd name="T88" fmla="*/ 2147483647 w 849"/>
              <a:gd name="T89" fmla="*/ 2147483647 h 613"/>
              <a:gd name="T90" fmla="*/ 2147483647 w 849"/>
              <a:gd name="T91" fmla="*/ 2147483647 h 613"/>
              <a:gd name="T92" fmla="*/ 2147483647 w 849"/>
              <a:gd name="T93" fmla="*/ 2147483647 h 613"/>
              <a:gd name="T94" fmla="*/ 2147483647 w 849"/>
              <a:gd name="T95" fmla="*/ 2147483647 h 613"/>
              <a:gd name="T96" fmla="*/ 2147483647 w 849"/>
              <a:gd name="T97" fmla="*/ 2147483647 h 613"/>
              <a:gd name="T98" fmla="*/ 2147483647 w 849"/>
              <a:gd name="T99" fmla="*/ 2147483647 h 613"/>
              <a:gd name="T100" fmla="*/ 2147483647 w 849"/>
              <a:gd name="T101" fmla="*/ 2147483647 h 613"/>
              <a:gd name="T102" fmla="*/ 2147483647 w 849"/>
              <a:gd name="T103" fmla="*/ 2147483647 h 613"/>
              <a:gd name="T104" fmla="*/ 2147483647 w 849"/>
              <a:gd name="T105" fmla="*/ 2147483647 h 613"/>
              <a:gd name="T106" fmla="*/ 2147483647 w 849"/>
              <a:gd name="T107" fmla="*/ 2147483647 h 613"/>
              <a:gd name="T108" fmla="*/ 2147483647 w 849"/>
              <a:gd name="T109" fmla="*/ 2147483647 h 613"/>
              <a:gd name="T110" fmla="*/ 2147483647 w 849"/>
              <a:gd name="T111" fmla="*/ 2147483647 h 613"/>
              <a:gd name="T112" fmla="*/ 2147483647 w 849"/>
              <a:gd name="T113" fmla="*/ 2147483647 h 613"/>
              <a:gd name="T114" fmla="*/ 2147483647 w 849"/>
              <a:gd name="T115" fmla="*/ 2147483647 h 613"/>
              <a:gd name="T116" fmla="*/ 2147483647 w 849"/>
              <a:gd name="T117" fmla="*/ 2147483647 h 61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849"/>
              <a:gd name="T178" fmla="*/ 0 h 613"/>
              <a:gd name="T179" fmla="*/ 849 w 849"/>
              <a:gd name="T180" fmla="*/ 613 h 61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849" h="613">
                <a:moveTo>
                  <a:pt x="70" y="308"/>
                </a:moveTo>
                <a:lnTo>
                  <a:pt x="73" y="308"/>
                </a:lnTo>
                <a:lnTo>
                  <a:pt x="79" y="305"/>
                </a:lnTo>
                <a:lnTo>
                  <a:pt x="88" y="305"/>
                </a:lnTo>
                <a:lnTo>
                  <a:pt x="98" y="304"/>
                </a:lnTo>
                <a:lnTo>
                  <a:pt x="111" y="303"/>
                </a:lnTo>
                <a:lnTo>
                  <a:pt x="128" y="301"/>
                </a:lnTo>
                <a:lnTo>
                  <a:pt x="144" y="300"/>
                </a:lnTo>
                <a:lnTo>
                  <a:pt x="159" y="298"/>
                </a:lnTo>
                <a:lnTo>
                  <a:pt x="178" y="297"/>
                </a:lnTo>
                <a:lnTo>
                  <a:pt x="195" y="296"/>
                </a:lnTo>
                <a:lnTo>
                  <a:pt x="211" y="292"/>
                </a:lnTo>
                <a:lnTo>
                  <a:pt x="225" y="291"/>
                </a:lnTo>
                <a:lnTo>
                  <a:pt x="238" y="291"/>
                </a:lnTo>
                <a:lnTo>
                  <a:pt x="250" y="291"/>
                </a:lnTo>
                <a:lnTo>
                  <a:pt x="256" y="290"/>
                </a:lnTo>
                <a:lnTo>
                  <a:pt x="259" y="290"/>
                </a:lnTo>
                <a:lnTo>
                  <a:pt x="261" y="289"/>
                </a:lnTo>
                <a:lnTo>
                  <a:pt x="263" y="288"/>
                </a:lnTo>
                <a:lnTo>
                  <a:pt x="265" y="287"/>
                </a:lnTo>
                <a:lnTo>
                  <a:pt x="267" y="284"/>
                </a:lnTo>
                <a:lnTo>
                  <a:pt x="270" y="280"/>
                </a:lnTo>
                <a:lnTo>
                  <a:pt x="273" y="273"/>
                </a:lnTo>
                <a:lnTo>
                  <a:pt x="278" y="265"/>
                </a:lnTo>
                <a:lnTo>
                  <a:pt x="281" y="253"/>
                </a:lnTo>
                <a:lnTo>
                  <a:pt x="283" y="250"/>
                </a:lnTo>
                <a:lnTo>
                  <a:pt x="287" y="247"/>
                </a:lnTo>
                <a:lnTo>
                  <a:pt x="289" y="236"/>
                </a:lnTo>
                <a:lnTo>
                  <a:pt x="293" y="225"/>
                </a:lnTo>
                <a:lnTo>
                  <a:pt x="299" y="209"/>
                </a:lnTo>
                <a:lnTo>
                  <a:pt x="303" y="193"/>
                </a:lnTo>
                <a:lnTo>
                  <a:pt x="311" y="176"/>
                </a:lnTo>
                <a:lnTo>
                  <a:pt x="318" y="159"/>
                </a:lnTo>
                <a:lnTo>
                  <a:pt x="324" y="139"/>
                </a:lnTo>
                <a:lnTo>
                  <a:pt x="335" y="122"/>
                </a:lnTo>
                <a:lnTo>
                  <a:pt x="343" y="104"/>
                </a:lnTo>
                <a:lnTo>
                  <a:pt x="352" y="87"/>
                </a:lnTo>
                <a:lnTo>
                  <a:pt x="358" y="74"/>
                </a:lnTo>
                <a:lnTo>
                  <a:pt x="366" y="63"/>
                </a:lnTo>
                <a:lnTo>
                  <a:pt x="375" y="55"/>
                </a:lnTo>
                <a:lnTo>
                  <a:pt x="382" y="49"/>
                </a:lnTo>
                <a:lnTo>
                  <a:pt x="383" y="48"/>
                </a:lnTo>
                <a:lnTo>
                  <a:pt x="387" y="45"/>
                </a:lnTo>
                <a:lnTo>
                  <a:pt x="393" y="41"/>
                </a:lnTo>
                <a:lnTo>
                  <a:pt x="400" y="34"/>
                </a:lnTo>
                <a:lnTo>
                  <a:pt x="410" y="29"/>
                </a:lnTo>
                <a:lnTo>
                  <a:pt x="422" y="23"/>
                </a:lnTo>
                <a:lnTo>
                  <a:pt x="431" y="16"/>
                </a:lnTo>
                <a:lnTo>
                  <a:pt x="448" y="11"/>
                </a:lnTo>
                <a:lnTo>
                  <a:pt x="463" y="6"/>
                </a:lnTo>
                <a:lnTo>
                  <a:pt x="479" y="4"/>
                </a:lnTo>
                <a:lnTo>
                  <a:pt x="497" y="0"/>
                </a:lnTo>
                <a:lnTo>
                  <a:pt x="515" y="3"/>
                </a:lnTo>
                <a:lnTo>
                  <a:pt x="536" y="3"/>
                </a:lnTo>
                <a:lnTo>
                  <a:pt x="556" y="11"/>
                </a:lnTo>
                <a:lnTo>
                  <a:pt x="576" y="19"/>
                </a:lnTo>
                <a:lnTo>
                  <a:pt x="596" y="32"/>
                </a:lnTo>
                <a:lnTo>
                  <a:pt x="598" y="33"/>
                </a:lnTo>
                <a:lnTo>
                  <a:pt x="603" y="39"/>
                </a:lnTo>
                <a:lnTo>
                  <a:pt x="608" y="51"/>
                </a:lnTo>
                <a:lnTo>
                  <a:pt x="616" y="61"/>
                </a:lnTo>
                <a:lnTo>
                  <a:pt x="622" y="74"/>
                </a:lnTo>
                <a:lnTo>
                  <a:pt x="627" y="87"/>
                </a:lnTo>
                <a:lnTo>
                  <a:pt x="632" y="101"/>
                </a:lnTo>
                <a:lnTo>
                  <a:pt x="635" y="112"/>
                </a:lnTo>
                <a:lnTo>
                  <a:pt x="638" y="116"/>
                </a:lnTo>
                <a:lnTo>
                  <a:pt x="642" y="131"/>
                </a:lnTo>
                <a:lnTo>
                  <a:pt x="647" y="151"/>
                </a:lnTo>
                <a:lnTo>
                  <a:pt x="657" y="173"/>
                </a:lnTo>
                <a:lnTo>
                  <a:pt x="664" y="198"/>
                </a:lnTo>
                <a:lnTo>
                  <a:pt x="675" y="217"/>
                </a:lnTo>
                <a:lnTo>
                  <a:pt x="684" y="234"/>
                </a:lnTo>
                <a:lnTo>
                  <a:pt x="694" y="244"/>
                </a:lnTo>
                <a:lnTo>
                  <a:pt x="695" y="246"/>
                </a:lnTo>
                <a:lnTo>
                  <a:pt x="702" y="247"/>
                </a:lnTo>
                <a:lnTo>
                  <a:pt x="707" y="250"/>
                </a:lnTo>
                <a:lnTo>
                  <a:pt x="716" y="253"/>
                </a:lnTo>
                <a:lnTo>
                  <a:pt x="725" y="258"/>
                </a:lnTo>
                <a:lnTo>
                  <a:pt x="733" y="264"/>
                </a:lnTo>
                <a:lnTo>
                  <a:pt x="743" y="268"/>
                </a:lnTo>
                <a:lnTo>
                  <a:pt x="754" y="272"/>
                </a:lnTo>
                <a:lnTo>
                  <a:pt x="766" y="278"/>
                </a:lnTo>
                <a:lnTo>
                  <a:pt x="776" y="281"/>
                </a:lnTo>
                <a:lnTo>
                  <a:pt x="788" y="285"/>
                </a:lnTo>
                <a:lnTo>
                  <a:pt x="798" y="290"/>
                </a:lnTo>
                <a:lnTo>
                  <a:pt x="808" y="291"/>
                </a:lnTo>
                <a:lnTo>
                  <a:pt x="818" y="293"/>
                </a:lnTo>
                <a:lnTo>
                  <a:pt x="827" y="292"/>
                </a:lnTo>
                <a:lnTo>
                  <a:pt x="828" y="294"/>
                </a:lnTo>
                <a:lnTo>
                  <a:pt x="834" y="300"/>
                </a:lnTo>
                <a:lnTo>
                  <a:pt x="839" y="304"/>
                </a:lnTo>
                <a:lnTo>
                  <a:pt x="845" y="309"/>
                </a:lnTo>
                <a:lnTo>
                  <a:pt x="848" y="312"/>
                </a:lnTo>
                <a:lnTo>
                  <a:pt x="847" y="316"/>
                </a:lnTo>
                <a:lnTo>
                  <a:pt x="841" y="316"/>
                </a:lnTo>
                <a:lnTo>
                  <a:pt x="826" y="313"/>
                </a:lnTo>
                <a:lnTo>
                  <a:pt x="824" y="313"/>
                </a:lnTo>
                <a:lnTo>
                  <a:pt x="822" y="312"/>
                </a:lnTo>
                <a:lnTo>
                  <a:pt x="821" y="309"/>
                </a:lnTo>
                <a:lnTo>
                  <a:pt x="817" y="305"/>
                </a:lnTo>
                <a:lnTo>
                  <a:pt x="813" y="301"/>
                </a:lnTo>
                <a:lnTo>
                  <a:pt x="808" y="299"/>
                </a:lnTo>
                <a:lnTo>
                  <a:pt x="801" y="296"/>
                </a:lnTo>
                <a:lnTo>
                  <a:pt x="794" y="296"/>
                </a:lnTo>
                <a:lnTo>
                  <a:pt x="791" y="294"/>
                </a:lnTo>
                <a:lnTo>
                  <a:pt x="788" y="291"/>
                </a:lnTo>
                <a:lnTo>
                  <a:pt x="777" y="289"/>
                </a:lnTo>
                <a:lnTo>
                  <a:pt x="769" y="287"/>
                </a:lnTo>
                <a:lnTo>
                  <a:pt x="757" y="284"/>
                </a:lnTo>
                <a:lnTo>
                  <a:pt x="747" y="281"/>
                </a:lnTo>
                <a:lnTo>
                  <a:pt x="737" y="278"/>
                </a:lnTo>
                <a:lnTo>
                  <a:pt x="731" y="279"/>
                </a:lnTo>
                <a:lnTo>
                  <a:pt x="728" y="278"/>
                </a:lnTo>
                <a:lnTo>
                  <a:pt x="724" y="278"/>
                </a:lnTo>
                <a:lnTo>
                  <a:pt x="719" y="276"/>
                </a:lnTo>
                <a:lnTo>
                  <a:pt x="711" y="276"/>
                </a:lnTo>
                <a:lnTo>
                  <a:pt x="702" y="278"/>
                </a:lnTo>
                <a:lnTo>
                  <a:pt x="695" y="279"/>
                </a:lnTo>
                <a:lnTo>
                  <a:pt x="688" y="283"/>
                </a:lnTo>
                <a:lnTo>
                  <a:pt x="684" y="290"/>
                </a:lnTo>
                <a:lnTo>
                  <a:pt x="658" y="369"/>
                </a:lnTo>
                <a:lnTo>
                  <a:pt x="658" y="373"/>
                </a:lnTo>
                <a:lnTo>
                  <a:pt x="657" y="378"/>
                </a:lnTo>
                <a:lnTo>
                  <a:pt x="655" y="387"/>
                </a:lnTo>
                <a:lnTo>
                  <a:pt x="651" y="398"/>
                </a:lnTo>
                <a:lnTo>
                  <a:pt x="647" y="410"/>
                </a:lnTo>
                <a:lnTo>
                  <a:pt x="644" y="422"/>
                </a:lnTo>
                <a:lnTo>
                  <a:pt x="641" y="437"/>
                </a:lnTo>
                <a:lnTo>
                  <a:pt x="634" y="454"/>
                </a:lnTo>
                <a:lnTo>
                  <a:pt x="630" y="471"/>
                </a:lnTo>
                <a:lnTo>
                  <a:pt x="623" y="488"/>
                </a:lnTo>
                <a:lnTo>
                  <a:pt x="619" y="505"/>
                </a:lnTo>
                <a:lnTo>
                  <a:pt x="610" y="525"/>
                </a:lnTo>
                <a:lnTo>
                  <a:pt x="603" y="546"/>
                </a:lnTo>
                <a:lnTo>
                  <a:pt x="597" y="563"/>
                </a:lnTo>
                <a:lnTo>
                  <a:pt x="588" y="581"/>
                </a:lnTo>
                <a:lnTo>
                  <a:pt x="583" y="587"/>
                </a:lnTo>
                <a:lnTo>
                  <a:pt x="581" y="591"/>
                </a:lnTo>
                <a:lnTo>
                  <a:pt x="578" y="597"/>
                </a:lnTo>
                <a:lnTo>
                  <a:pt x="575" y="602"/>
                </a:lnTo>
                <a:lnTo>
                  <a:pt x="572" y="606"/>
                </a:lnTo>
                <a:lnTo>
                  <a:pt x="572" y="609"/>
                </a:lnTo>
                <a:lnTo>
                  <a:pt x="568" y="610"/>
                </a:lnTo>
                <a:lnTo>
                  <a:pt x="565" y="612"/>
                </a:lnTo>
                <a:lnTo>
                  <a:pt x="566" y="611"/>
                </a:lnTo>
                <a:lnTo>
                  <a:pt x="566" y="610"/>
                </a:lnTo>
                <a:lnTo>
                  <a:pt x="567" y="607"/>
                </a:lnTo>
                <a:lnTo>
                  <a:pt x="568" y="602"/>
                </a:lnTo>
                <a:lnTo>
                  <a:pt x="572" y="593"/>
                </a:lnTo>
                <a:lnTo>
                  <a:pt x="575" y="583"/>
                </a:lnTo>
                <a:lnTo>
                  <a:pt x="580" y="568"/>
                </a:lnTo>
                <a:lnTo>
                  <a:pt x="582" y="561"/>
                </a:lnTo>
                <a:lnTo>
                  <a:pt x="585" y="549"/>
                </a:lnTo>
                <a:lnTo>
                  <a:pt x="591" y="529"/>
                </a:lnTo>
                <a:lnTo>
                  <a:pt x="596" y="508"/>
                </a:lnTo>
                <a:lnTo>
                  <a:pt x="604" y="488"/>
                </a:lnTo>
                <a:lnTo>
                  <a:pt x="609" y="467"/>
                </a:lnTo>
                <a:lnTo>
                  <a:pt x="612" y="454"/>
                </a:lnTo>
                <a:lnTo>
                  <a:pt x="614" y="444"/>
                </a:lnTo>
                <a:lnTo>
                  <a:pt x="616" y="440"/>
                </a:lnTo>
                <a:lnTo>
                  <a:pt x="617" y="430"/>
                </a:lnTo>
                <a:lnTo>
                  <a:pt x="619" y="412"/>
                </a:lnTo>
                <a:lnTo>
                  <a:pt x="621" y="393"/>
                </a:lnTo>
                <a:lnTo>
                  <a:pt x="622" y="371"/>
                </a:lnTo>
                <a:lnTo>
                  <a:pt x="625" y="349"/>
                </a:lnTo>
                <a:lnTo>
                  <a:pt x="626" y="331"/>
                </a:lnTo>
                <a:lnTo>
                  <a:pt x="627" y="312"/>
                </a:lnTo>
                <a:lnTo>
                  <a:pt x="628" y="288"/>
                </a:lnTo>
                <a:lnTo>
                  <a:pt x="632" y="230"/>
                </a:lnTo>
                <a:lnTo>
                  <a:pt x="634" y="170"/>
                </a:lnTo>
                <a:lnTo>
                  <a:pt x="634" y="138"/>
                </a:lnTo>
                <a:lnTo>
                  <a:pt x="634" y="136"/>
                </a:lnTo>
                <a:lnTo>
                  <a:pt x="633" y="130"/>
                </a:lnTo>
                <a:lnTo>
                  <a:pt x="631" y="124"/>
                </a:lnTo>
                <a:lnTo>
                  <a:pt x="630" y="114"/>
                </a:lnTo>
                <a:lnTo>
                  <a:pt x="629" y="104"/>
                </a:lnTo>
                <a:lnTo>
                  <a:pt x="626" y="93"/>
                </a:lnTo>
                <a:lnTo>
                  <a:pt x="623" y="83"/>
                </a:lnTo>
                <a:lnTo>
                  <a:pt x="616" y="73"/>
                </a:lnTo>
                <a:lnTo>
                  <a:pt x="616" y="72"/>
                </a:lnTo>
                <a:lnTo>
                  <a:pt x="613" y="67"/>
                </a:lnTo>
                <a:lnTo>
                  <a:pt x="606" y="60"/>
                </a:lnTo>
                <a:lnTo>
                  <a:pt x="602" y="52"/>
                </a:lnTo>
                <a:lnTo>
                  <a:pt x="595" y="46"/>
                </a:lnTo>
                <a:lnTo>
                  <a:pt x="588" y="37"/>
                </a:lnTo>
                <a:lnTo>
                  <a:pt x="579" y="30"/>
                </a:lnTo>
                <a:lnTo>
                  <a:pt x="573" y="27"/>
                </a:lnTo>
                <a:lnTo>
                  <a:pt x="572" y="27"/>
                </a:lnTo>
                <a:lnTo>
                  <a:pt x="568" y="24"/>
                </a:lnTo>
                <a:lnTo>
                  <a:pt x="562" y="22"/>
                </a:lnTo>
                <a:lnTo>
                  <a:pt x="555" y="19"/>
                </a:lnTo>
                <a:lnTo>
                  <a:pt x="545" y="15"/>
                </a:lnTo>
                <a:lnTo>
                  <a:pt x="537" y="14"/>
                </a:lnTo>
                <a:lnTo>
                  <a:pt x="522" y="12"/>
                </a:lnTo>
                <a:lnTo>
                  <a:pt x="509" y="11"/>
                </a:lnTo>
                <a:lnTo>
                  <a:pt x="494" y="11"/>
                </a:lnTo>
                <a:lnTo>
                  <a:pt x="479" y="13"/>
                </a:lnTo>
                <a:lnTo>
                  <a:pt x="462" y="15"/>
                </a:lnTo>
                <a:lnTo>
                  <a:pt x="445" y="20"/>
                </a:lnTo>
                <a:lnTo>
                  <a:pt x="427" y="29"/>
                </a:lnTo>
                <a:lnTo>
                  <a:pt x="410" y="39"/>
                </a:lnTo>
                <a:lnTo>
                  <a:pt x="391" y="52"/>
                </a:lnTo>
                <a:lnTo>
                  <a:pt x="372" y="70"/>
                </a:lnTo>
                <a:lnTo>
                  <a:pt x="371" y="70"/>
                </a:lnTo>
                <a:lnTo>
                  <a:pt x="369" y="73"/>
                </a:lnTo>
                <a:lnTo>
                  <a:pt x="366" y="77"/>
                </a:lnTo>
                <a:lnTo>
                  <a:pt x="362" y="85"/>
                </a:lnTo>
                <a:lnTo>
                  <a:pt x="357" y="93"/>
                </a:lnTo>
                <a:lnTo>
                  <a:pt x="351" y="101"/>
                </a:lnTo>
                <a:lnTo>
                  <a:pt x="345" y="112"/>
                </a:lnTo>
                <a:lnTo>
                  <a:pt x="340" y="124"/>
                </a:lnTo>
                <a:lnTo>
                  <a:pt x="332" y="140"/>
                </a:lnTo>
                <a:lnTo>
                  <a:pt x="325" y="153"/>
                </a:lnTo>
                <a:lnTo>
                  <a:pt x="321" y="168"/>
                </a:lnTo>
                <a:lnTo>
                  <a:pt x="312" y="184"/>
                </a:lnTo>
                <a:lnTo>
                  <a:pt x="307" y="200"/>
                </a:lnTo>
                <a:lnTo>
                  <a:pt x="302" y="219"/>
                </a:lnTo>
                <a:lnTo>
                  <a:pt x="298" y="236"/>
                </a:lnTo>
                <a:lnTo>
                  <a:pt x="293" y="253"/>
                </a:lnTo>
                <a:lnTo>
                  <a:pt x="294" y="254"/>
                </a:lnTo>
                <a:lnTo>
                  <a:pt x="292" y="257"/>
                </a:lnTo>
                <a:lnTo>
                  <a:pt x="290" y="263"/>
                </a:lnTo>
                <a:lnTo>
                  <a:pt x="289" y="268"/>
                </a:lnTo>
                <a:lnTo>
                  <a:pt x="287" y="272"/>
                </a:lnTo>
                <a:lnTo>
                  <a:pt x="285" y="279"/>
                </a:lnTo>
                <a:lnTo>
                  <a:pt x="281" y="284"/>
                </a:lnTo>
                <a:lnTo>
                  <a:pt x="278" y="288"/>
                </a:lnTo>
                <a:lnTo>
                  <a:pt x="279" y="289"/>
                </a:lnTo>
                <a:lnTo>
                  <a:pt x="280" y="289"/>
                </a:lnTo>
                <a:lnTo>
                  <a:pt x="287" y="288"/>
                </a:lnTo>
                <a:lnTo>
                  <a:pt x="289" y="288"/>
                </a:lnTo>
                <a:lnTo>
                  <a:pt x="294" y="284"/>
                </a:lnTo>
                <a:lnTo>
                  <a:pt x="302" y="281"/>
                </a:lnTo>
                <a:lnTo>
                  <a:pt x="311" y="277"/>
                </a:lnTo>
                <a:lnTo>
                  <a:pt x="321" y="276"/>
                </a:lnTo>
                <a:lnTo>
                  <a:pt x="330" y="275"/>
                </a:lnTo>
                <a:lnTo>
                  <a:pt x="339" y="276"/>
                </a:lnTo>
                <a:lnTo>
                  <a:pt x="348" y="281"/>
                </a:lnTo>
                <a:lnTo>
                  <a:pt x="348" y="284"/>
                </a:lnTo>
                <a:lnTo>
                  <a:pt x="349" y="286"/>
                </a:lnTo>
                <a:lnTo>
                  <a:pt x="352" y="289"/>
                </a:lnTo>
                <a:lnTo>
                  <a:pt x="355" y="290"/>
                </a:lnTo>
                <a:lnTo>
                  <a:pt x="359" y="292"/>
                </a:lnTo>
                <a:lnTo>
                  <a:pt x="363" y="297"/>
                </a:lnTo>
                <a:lnTo>
                  <a:pt x="369" y="300"/>
                </a:lnTo>
                <a:lnTo>
                  <a:pt x="376" y="304"/>
                </a:lnTo>
                <a:lnTo>
                  <a:pt x="383" y="308"/>
                </a:lnTo>
                <a:lnTo>
                  <a:pt x="393" y="311"/>
                </a:lnTo>
                <a:lnTo>
                  <a:pt x="403" y="312"/>
                </a:lnTo>
                <a:lnTo>
                  <a:pt x="414" y="316"/>
                </a:lnTo>
                <a:lnTo>
                  <a:pt x="429" y="321"/>
                </a:lnTo>
                <a:lnTo>
                  <a:pt x="443" y="322"/>
                </a:lnTo>
                <a:lnTo>
                  <a:pt x="458" y="323"/>
                </a:lnTo>
                <a:lnTo>
                  <a:pt x="462" y="325"/>
                </a:lnTo>
                <a:lnTo>
                  <a:pt x="462" y="327"/>
                </a:lnTo>
                <a:lnTo>
                  <a:pt x="464" y="333"/>
                </a:lnTo>
                <a:lnTo>
                  <a:pt x="469" y="337"/>
                </a:lnTo>
                <a:lnTo>
                  <a:pt x="472" y="343"/>
                </a:lnTo>
                <a:lnTo>
                  <a:pt x="477" y="349"/>
                </a:lnTo>
                <a:lnTo>
                  <a:pt x="480" y="357"/>
                </a:lnTo>
                <a:lnTo>
                  <a:pt x="482" y="365"/>
                </a:lnTo>
                <a:lnTo>
                  <a:pt x="505" y="424"/>
                </a:lnTo>
                <a:lnTo>
                  <a:pt x="503" y="425"/>
                </a:lnTo>
                <a:lnTo>
                  <a:pt x="500" y="424"/>
                </a:lnTo>
                <a:lnTo>
                  <a:pt x="499" y="424"/>
                </a:lnTo>
                <a:lnTo>
                  <a:pt x="493" y="424"/>
                </a:lnTo>
                <a:lnTo>
                  <a:pt x="490" y="424"/>
                </a:lnTo>
                <a:lnTo>
                  <a:pt x="485" y="423"/>
                </a:lnTo>
                <a:lnTo>
                  <a:pt x="479" y="423"/>
                </a:lnTo>
                <a:lnTo>
                  <a:pt x="472" y="423"/>
                </a:lnTo>
                <a:lnTo>
                  <a:pt x="466" y="423"/>
                </a:lnTo>
                <a:lnTo>
                  <a:pt x="461" y="424"/>
                </a:lnTo>
                <a:lnTo>
                  <a:pt x="454" y="423"/>
                </a:lnTo>
                <a:lnTo>
                  <a:pt x="449" y="422"/>
                </a:lnTo>
                <a:lnTo>
                  <a:pt x="443" y="421"/>
                </a:lnTo>
                <a:lnTo>
                  <a:pt x="441" y="420"/>
                </a:lnTo>
                <a:lnTo>
                  <a:pt x="437" y="420"/>
                </a:lnTo>
                <a:lnTo>
                  <a:pt x="434" y="418"/>
                </a:lnTo>
                <a:lnTo>
                  <a:pt x="430" y="418"/>
                </a:lnTo>
                <a:lnTo>
                  <a:pt x="428" y="416"/>
                </a:lnTo>
                <a:lnTo>
                  <a:pt x="424" y="413"/>
                </a:lnTo>
                <a:lnTo>
                  <a:pt x="421" y="410"/>
                </a:lnTo>
                <a:lnTo>
                  <a:pt x="417" y="408"/>
                </a:lnTo>
                <a:lnTo>
                  <a:pt x="413" y="405"/>
                </a:lnTo>
                <a:lnTo>
                  <a:pt x="411" y="402"/>
                </a:lnTo>
                <a:lnTo>
                  <a:pt x="413" y="403"/>
                </a:lnTo>
                <a:lnTo>
                  <a:pt x="418" y="406"/>
                </a:lnTo>
                <a:lnTo>
                  <a:pt x="426" y="408"/>
                </a:lnTo>
                <a:lnTo>
                  <a:pt x="431" y="410"/>
                </a:lnTo>
                <a:lnTo>
                  <a:pt x="439" y="411"/>
                </a:lnTo>
                <a:lnTo>
                  <a:pt x="448" y="411"/>
                </a:lnTo>
                <a:lnTo>
                  <a:pt x="454" y="408"/>
                </a:lnTo>
                <a:lnTo>
                  <a:pt x="458" y="405"/>
                </a:lnTo>
                <a:lnTo>
                  <a:pt x="459" y="400"/>
                </a:lnTo>
                <a:lnTo>
                  <a:pt x="464" y="393"/>
                </a:lnTo>
                <a:lnTo>
                  <a:pt x="468" y="383"/>
                </a:lnTo>
                <a:lnTo>
                  <a:pt x="469" y="376"/>
                </a:lnTo>
                <a:lnTo>
                  <a:pt x="470" y="374"/>
                </a:lnTo>
                <a:lnTo>
                  <a:pt x="472" y="365"/>
                </a:lnTo>
                <a:lnTo>
                  <a:pt x="475" y="359"/>
                </a:lnTo>
                <a:lnTo>
                  <a:pt x="475" y="354"/>
                </a:lnTo>
                <a:lnTo>
                  <a:pt x="472" y="350"/>
                </a:lnTo>
                <a:lnTo>
                  <a:pt x="470" y="345"/>
                </a:lnTo>
                <a:lnTo>
                  <a:pt x="467" y="339"/>
                </a:lnTo>
                <a:lnTo>
                  <a:pt x="465" y="335"/>
                </a:lnTo>
                <a:lnTo>
                  <a:pt x="463" y="334"/>
                </a:lnTo>
                <a:lnTo>
                  <a:pt x="457" y="334"/>
                </a:lnTo>
                <a:lnTo>
                  <a:pt x="448" y="335"/>
                </a:lnTo>
                <a:lnTo>
                  <a:pt x="440" y="335"/>
                </a:lnTo>
                <a:lnTo>
                  <a:pt x="429" y="333"/>
                </a:lnTo>
                <a:lnTo>
                  <a:pt x="419" y="334"/>
                </a:lnTo>
                <a:lnTo>
                  <a:pt x="411" y="329"/>
                </a:lnTo>
                <a:lnTo>
                  <a:pt x="408" y="328"/>
                </a:lnTo>
                <a:lnTo>
                  <a:pt x="405" y="327"/>
                </a:lnTo>
                <a:lnTo>
                  <a:pt x="397" y="327"/>
                </a:lnTo>
                <a:lnTo>
                  <a:pt x="390" y="321"/>
                </a:lnTo>
                <a:lnTo>
                  <a:pt x="378" y="317"/>
                </a:lnTo>
                <a:lnTo>
                  <a:pt x="369" y="311"/>
                </a:lnTo>
                <a:lnTo>
                  <a:pt x="359" y="309"/>
                </a:lnTo>
                <a:lnTo>
                  <a:pt x="352" y="304"/>
                </a:lnTo>
                <a:lnTo>
                  <a:pt x="348" y="299"/>
                </a:lnTo>
                <a:lnTo>
                  <a:pt x="346" y="300"/>
                </a:lnTo>
                <a:lnTo>
                  <a:pt x="345" y="298"/>
                </a:lnTo>
                <a:lnTo>
                  <a:pt x="341" y="298"/>
                </a:lnTo>
                <a:lnTo>
                  <a:pt x="338" y="297"/>
                </a:lnTo>
                <a:lnTo>
                  <a:pt x="335" y="297"/>
                </a:lnTo>
                <a:lnTo>
                  <a:pt x="331" y="296"/>
                </a:lnTo>
                <a:lnTo>
                  <a:pt x="328" y="297"/>
                </a:lnTo>
                <a:lnTo>
                  <a:pt x="328" y="298"/>
                </a:lnTo>
                <a:lnTo>
                  <a:pt x="332" y="303"/>
                </a:lnTo>
                <a:lnTo>
                  <a:pt x="335" y="308"/>
                </a:lnTo>
                <a:lnTo>
                  <a:pt x="338" y="314"/>
                </a:lnTo>
                <a:lnTo>
                  <a:pt x="338" y="316"/>
                </a:lnTo>
                <a:lnTo>
                  <a:pt x="338" y="320"/>
                </a:lnTo>
                <a:lnTo>
                  <a:pt x="337" y="321"/>
                </a:lnTo>
                <a:lnTo>
                  <a:pt x="335" y="324"/>
                </a:lnTo>
                <a:lnTo>
                  <a:pt x="331" y="324"/>
                </a:lnTo>
                <a:lnTo>
                  <a:pt x="322" y="324"/>
                </a:lnTo>
                <a:lnTo>
                  <a:pt x="314" y="321"/>
                </a:lnTo>
                <a:lnTo>
                  <a:pt x="345" y="355"/>
                </a:lnTo>
                <a:lnTo>
                  <a:pt x="343" y="354"/>
                </a:lnTo>
                <a:lnTo>
                  <a:pt x="339" y="352"/>
                </a:lnTo>
                <a:lnTo>
                  <a:pt x="334" y="350"/>
                </a:lnTo>
                <a:lnTo>
                  <a:pt x="329" y="349"/>
                </a:lnTo>
                <a:lnTo>
                  <a:pt x="321" y="346"/>
                </a:lnTo>
                <a:lnTo>
                  <a:pt x="312" y="342"/>
                </a:lnTo>
                <a:lnTo>
                  <a:pt x="305" y="342"/>
                </a:lnTo>
                <a:lnTo>
                  <a:pt x="297" y="338"/>
                </a:lnTo>
                <a:lnTo>
                  <a:pt x="290" y="338"/>
                </a:lnTo>
                <a:lnTo>
                  <a:pt x="281" y="334"/>
                </a:lnTo>
                <a:lnTo>
                  <a:pt x="273" y="334"/>
                </a:lnTo>
                <a:lnTo>
                  <a:pt x="266" y="332"/>
                </a:lnTo>
                <a:lnTo>
                  <a:pt x="260" y="331"/>
                </a:lnTo>
                <a:lnTo>
                  <a:pt x="255" y="331"/>
                </a:lnTo>
                <a:lnTo>
                  <a:pt x="249" y="330"/>
                </a:lnTo>
                <a:lnTo>
                  <a:pt x="245" y="330"/>
                </a:lnTo>
                <a:lnTo>
                  <a:pt x="241" y="330"/>
                </a:lnTo>
                <a:lnTo>
                  <a:pt x="233" y="330"/>
                </a:lnTo>
                <a:lnTo>
                  <a:pt x="224" y="330"/>
                </a:lnTo>
                <a:lnTo>
                  <a:pt x="215" y="330"/>
                </a:lnTo>
                <a:lnTo>
                  <a:pt x="203" y="331"/>
                </a:lnTo>
                <a:lnTo>
                  <a:pt x="192" y="330"/>
                </a:lnTo>
                <a:lnTo>
                  <a:pt x="179" y="332"/>
                </a:lnTo>
                <a:lnTo>
                  <a:pt x="165" y="332"/>
                </a:lnTo>
                <a:lnTo>
                  <a:pt x="152" y="333"/>
                </a:lnTo>
                <a:lnTo>
                  <a:pt x="137" y="335"/>
                </a:lnTo>
                <a:lnTo>
                  <a:pt x="125" y="335"/>
                </a:lnTo>
                <a:lnTo>
                  <a:pt x="110" y="338"/>
                </a:lnTo>
                <a:lnTo>
                  <a:pt x="95" y="342"/>
                </a:lnTo>
                <a:lnTo>
                  <a:pt x="84" y="345"/>
                </a:lnTo>
                <a:lnTo>
                  <a:pt x="82" y="345"/>
                </a:lnTo>
                <a:lnTo>
                  <a:pt x="81" y="345"/>
                </a:lnTo>
                <a:lnTo>
                  <a:pt x="77" y="346"/>
                </a:lnTo>
                <a:lnTo>
                  <a:pt x="73" y="347"/>
                </a:lnTo>
                <a:lnTo>
                  <a:pt x="69" y="346"/>
                </a:lnTo>
                <a:lnTo>
                  <a:pt x="62" y="348"/>
                </a:lnTo>
                <a:lnTo>
                  <a:pt x="55" y="349"/>
                </a:lnTo>
                <a:lnTo>
                  <a:pt x="50" y="352"/>
                </a:lnTo>
                <a:lnTo>
                  <a:pt x="42" y="352"/>
                </a:lnTo>
                <a:lnTo>
                  <a:pt x="35" y="352"/>
                </a:lnTo>
                <a:lnTo>
                  <a:pt x="30" y="352"/>
                </a:lnTo>
                <a:lnTo>
                  <a:pt x="22" y="352"/>
                </a:lnTo>
                <a:lnTo>
                  <a:pt x="17" y="352"/>
                </a:lnTo>
                <a:lnTo>
                  <a:pt x="12" y="351"/>
                </a:lnTo>
                <a:lnTo>
                  <a:pt x="8" y="349"/>
                </a:lnTo>
                <a:lnTo>
                  <a:pt x="5" y="345"/>
                </a:lnTo>
                <a:lnTo>
                  <a:pt x="4" y="344"/>
                </a:lnTo>
                <a:lnTo>
                  <a:pt x="1" y="341"/>
                </a:lnTo>
                <a:lnTo>
                  <a:pt x="0" y="335"/>
                </a:lnTo>
                <a:lnTo>
                  <a:pt x="0" y="332"/>
                </a:lnTo>
                <a:lnTo>
                  <a:pt x="0" y="328"/>
                </a:lnTo>
                <a:lnTo>
                  <a:pt x="2" y="321"/>
                </a:lnTo>
                <a:lnTo>
                  <a:pt x="9" y="317"/>
                </a:lnTo>
                <a:lnTo>
                  <a:pt x="8" y="318"/>
                </a:lnTo>
                <a:lnTo>
                  <a:pt x="8" y="321"/>
                </a:lnTo>
                <a:lnTo>
                  <a:pt x="5" y="327"/>
                </a:lnTo>
                <a:lnTo>
                  <a:pt x="5" y="330"/>
                </a:lnTo>
                <a:lnTo>
                  <a:pt x="8" y="334"/>
                </a:lnTo>
                <a:lnTo>
                  <a:pt x="11" y="338"/>
                </a:lnTo>
                <a:lnTo>
                  <a:pt x="15" y="342"/>
                </a:lnTo>
                <a:lnTo>
                  <a:pt x="25" y="342"/>
                </a:lnTo>
                <a:lnTo>
                  <a:pt x="27" y="342"/>
                </a:lnTo>
                <a:lnTo>
                  <a:pt x="30" y="342"/>
                </a:lnTo>
                <a:lnTo>
                  <a:pt x="34" y="343"/>
                </a:lnTo>
                <a:lnTo>
                  <a:pt x="39" y="342"/>
                </a:lnTo>
                <a:lnTo>
                  <a:pt x="45" y="342"/>
                </a:lnTo>
                <a:lnTo>
                  <a:pt x="53" y="340"/>
                </a:lnTo>
                <a:lnTo>
                  <a:pt x="60" y="341"/>
                </a:lnTo>
                <a:lnTo>
                  <a:pt x="65" y="338"/>
                </a:lnTo>
                <a:lnTo>
                  <a:pt x="71" y="337"/>
                </a:lnTo>
                <a:lnTo>
                  <a:pt x="77" y="338"/>
                </a:lnTo>
                <a:lnTo>
                  <a:pt x="85" y="336"/>
                </a:lnTo>
                <a:lnTo>
                  <a:pt x="90" y="335"/>
                </a:lnTo>
                <a:lnTo>
                  <a:pt x="94" y="335"/>
                </a:lnTo>
                <a:lnTo>
                  <a:pt x="98" y="335"/>
                </a:lnTo>
                <a:lnTo>
                  <a:pt x="104" y="335"/>
                </a:lnTo>
                <a:lnTo>
                  <a:pt x="107" y="333"/>
                </a:lnTo>
                <a:lnTo>
                  <a:pt x="112" y="333"/>
                </a:lnTo>
                <a:lnTo>
                  <a:pt x="119" y="332"/>
                </a:lnTo>
                <a:lnTo>
                  <a:pt x="129" y="330"/>
                </a:lnTo>
                <a:lnTo>
                  <a:pt x="140" y="328"/>
                </a:lnTo>
                <a:lnTo>
                  <a:pt x="150" y="327"/>
                </a:lnTo>
                <a:lnTo>
                  <a:pt x="161" y="324"/>
                </a:lnTo>
                <a:lnTo>
                  <a:pt x="173" y="323"/>
                </a:lnTo>
                <a:lnTo>
                  <a:pt x="182" y="321"/>
                </a:lnTo>
                <a:lnTo>
                  <a:pt x="194" y="321"/>
                </a:lnTo>
                <a:lnTo>
                  <a:pt x="203" y="318"/>
                </a:lnTo>
                <a:lnTo>
                  <a:pt x="211" y="317"/>
                </a:lnTo>
                <a:lnTo>
                  <a:pt x="217" y="316"/>
                </a:lnTo>
                <a:lnTo>
                  <a:pt x="222" y="315"/>
                </a:lnTo>
                <a:lnTo>
                  <a:pt x="225" y="314"/>
                </a:lnTo>
                <a:lnTo>
                  <a:pt x="227" y="314"/>
                </a:lnTo>
                <a:lnTo>
                  <a:pt x="232" y="313"/>
                </a:lnTo>
                <a:lnTo>
                  <a:pt x="236" y="311"/>
                </a:lnTo>
                <a:lnTo>
                  <a:pt x="243" y="308"/>
                </a:lnTo>
                <a:lnTo>
                  <a:pt x="250" y="304"/>
                </a:lnTo>
                <a:lnTo>
                  <a:pt x="258" y="304"/>
                </a:lnTo>
                <a:lnTo>
                  <a:pt x="264" y="302"/>
                </a:lnTo>
                <a:lnTo>
                  <a:pt x="268" y="303"/>
                </a:lnTo>
                <a:lnTo>
                  <a:pt x="265" y="301"/>
                </a:lnTo>
                <a:lnTo>
                  <a:pt x="260" y="303"/>
                </a:lnTo>
                <a:lnTo>
                  <a:pt x="250" y="303"/>
                </a:lnTo>
                <a:lnTo>
                  <a:pt x="235" y="305"/>
                </a:lnTo>
                <a:lnTo>
                  <a:pt x="221" y="307"/>
                </a:lnTo>
                <a:lnTo>
                  <a:pt x="203" y="308"/>
                </a:lnTo>
                <a:lnTo>
                  <a:pt x="184" y="309"/>
                </a:lnTo>
                <a:lnTo>
                  <a:pt x="165" y="311"/>
                </a:lnTo>
                <a:lnTo>
                  <a:pt x="146" y="314"/>
                </a:lnTo>
                <a:lnTo>
                  <a:pt x="125" y="315"/>
                </a:lnTo>
                <a:lnTo>
                  <a:pt x="107" y="317"/>
                </a:lnTo>
                <a:lnTo>
                  <a:pt x="91" y="321"/>
                </a:lnTo>
                <a:lnTo>
                  <a:pt x="76" y="321"/>
                </a:lnTo>
                <a:lnTo>
                  <a:pt x="65" y="325"/>
                </a:lnTo>
                <a:lnTo>
                  <a:pt x="54" y="326"/>
                </a:lnTo>
                <a:lnTo>
                  <a:pt x="51" y="328"/>
                </a:lnTo>
                <a:lnTo>
                  <a:pt x="49" y="328"/>
                </a:lnTo>
                <a:lnTo>
                  <a:pt x="48" y="328"/>
                </a:lnTo>
                <a:lnTo>
                  <a:pt x="43" y="328"/>
                </a:lnTo>
                <a:lnTo>
                  <a:pt x="39" y="329"/>
                </a:lnTo>
                <a:lnTo>
                  <a:pt x="35" y="328"/>
                </a:lnTo>
                <a:lnTo>
                  <a:pt x="30" y="328"/>
                </a:lnTo>
                <a:lnTo>
                  <a:pt x="27" y="328"/>
                </a:lnTo>
                <a:lnTo>
                  <a:pt x="23" y="328"/>
                </a:lnTo>
                <a:lnTo>
                  <a:pt x="22" y="328"/>
                </a:lnTo>
                <a:lnTo>
                  <a:pt x="21" y="326"/>
                </a:lnTo>
                <a:lnTo>
                  <a:pt x="22" y="325"/>
                </a:lnTo>
                <a:lnTo>
                  <a:pt x="26" y="321"/>
                </a:lnTo>
                <a:lnTo>
                  <a:pt x="33" y="319"/>
                </a:lnTo>
                <a:lnTo>
                  <a:pt x="41" y="314"/>
                </a:lnTo>
                <a:lnTo>
                  <a:pt x="53" y="311"/>
                </a:lnTo>
                <a:lnTo>
                  <a:pt x="69" y="307"/>
                </a:lnTo>
                <a:lnTo>
                  <a:pt x="70" y="308"/>
                </a:lnTo>
              </a:path>
            </a:pathLst>
          </a:custGeom>
          <a:solidFill>
            <a:srgbClr val="A6A6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74197" name="AutoShape 53"/>
          <p:cNvSpPr>
            <a:spLocks noChangeArrowheads="1"/>
          </p:cNvSpPr>
          <p:nvPr/>
        </p:nvSpPr>
        <p:spPr bwMode="auto">
          <a:xfrm>
            <a:off x="203200" y="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198" name="AutoShape 54"/>
          <p:cNvSpPr>
            <a:spLocks noChangeArrowheads="1"/>
          </p:cNvSpPr>
          <p:nvPr/>
        </p:nvSpPr>
        <p:spPr bwMode="auto">
          <a:xfrm>
            <a:off x="0" y="68580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199" name="AutoShape 55"/>
          <p:cNvSpPr>
            <a:spLocks noChangeArrowheads="1"/>
          </p:cNvSpPr>
          <p:nvPr/>
        </p:nvSpPr>
        <p:spPr bwMode="auto">
          <a:xfrm>
            <a:off x="2616200" y="36513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0" name="AutoShape 56"/>
          <p:cNvSpPr>
            <a:spLocks noChangeArrowheads="1"/>
          </p:cNvSpPr>
          <p:nvPr/>
        </p:nvSpPr>
        <p:spPr bwMode="auto">
          <a:xfrm>
            <a:off x="2819400" y="68580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1" name="AutoShape 57"/>
          <p:cNvSpPr>
            <a:spLocks noChangeArrowheads="1"/>
          </p:cNvSpPr>
          <p:nvPr/>
        </p:nvSpPr>
        <p:spPr bwMode="auto">
          <a:xfrm>
            <a:off x="2971800" y="129540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2" name="AutoShape 58"/>
          <p:cNvSpPr>
            <a:spLocks noChangeArrowheads="1"/>
          </p:cNvSpPr>
          <p:nvPr/>
        </p:nvSpPr>
        <p:spPr bwMode="auto">
          <a:xfrm>
            <a:off x="3429000" y="175260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3" name="AutoShape 59"/>
          <p:cNvSpPr>
            <a:spLocks noChangeArrowheads="1"/>
          </p:cNvSpPr>
          <p:nvPr/>
        </p:nvSpPr>
        <p:spPr bwMode="auto">
          <a:xfrm>
            <a:off x="4038600" y="198120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4" name="AutoShape 60"/>
          <p:cNvSpPr>
            <a:spLocks noChangeArrowheads="1"/>
          </p:cNvSpPr>
          <p:nvPr/>
        </p:nvSpPr>
        <p:spPr bwMode="auto">
          <a:xfrm>
            <a:off x="4691063" y="192405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5" name="AutoShape 61"/>
          <p:cNvSpPr>
            <a:spLocks noChangeArrowheads="1"/>
          </p:cNvSpPr>
          <p:nvPr/>
        </p:nvSpPr>
        <p:spPr bwMode="auto">
          <a:xfrm>
            <a:off x="3306763" y="271463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6" name="AutoShape 62"/>
          <p:cNvSpPr>
            <a:spLocks noChangeArrowheads="1"/>
          </p:cNvSpPr>
          <p:nvPr/>
        </p:nvSpPr>
        <p:spPr bwMode="auto">
          <a:xfrm>
            <a:off x="3963988" y="134938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7" name="AutoShape 63"/>
          <p:cNvSpPr>
            <a:spLocks noChangeArrowheads="1"/>
          </p:cNvSpPr>
          <p:nvPr/>
        </p:nvSpPr>
        <p:spPr bwMode="auto">
          <a:xfrm>
            <a:off x="4660900" y="119063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8" name="AutoShape 64"/>
          <p:cNvSpPr>
            <a:spLocks noChangeArrowheads="1"/>
          </p:cNvSpPr>
          <p:nvPr/>
        </p:nvSpPr>
        <p:spPr bwMode="auto">
          <a:xfrm>
            <a:off x="3541713" y="966788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774209" name="AutoShape 65"/>
          <p:cNvSpPr>
            <a:spLocks noChangeArrowheads="1"/>
          </p:cNvSpPr>
          <p:nvPr/>
        </p:nvSpPr>
        <p:spPr bwMode="auto">
          <a:xfrm>
            <a:off x="4121150" y="762000"/>
            <a:ext cx="457200" cy="482600"/>
          </a:xfrm>
          <a:prstGeom prst="star5">
            <a:avLst/>
          </a:prstGeom>
          <a:gradFill rotWithShape="0">
            <a:gsLst>
              <a:gs pos="0">
                <a:srgbClr val="FFFFFF">
                  <a:gamma/>
                  <a:shade val="9804"/>
                  <a:invGamma/>
                </a:srgbClr>
              </a:gs>
              <a:gs pos="100000">
                <a:srgbClr val="FFFF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498" name="Freeform 66"/>
          <p:cNvSpPr>
            <a:spLocks/>
          </p:cNvSpPr>
          <p:nvPr/>
        </p:nvSpPr>
        <p:spPr bwMode="auto">
          <a:xfrm>
            <a:off x="533400" y="914400"/>
            <a:ext cx="2286000" cy="1146175"/>
          </a:xfrm>
          <a:custGeom>
            <a:avLst/>
            <a:gdLst>
              <a:gd name="T0" fmla="*/ 2147483647 w 1368"/>
              <a:gd name="T1" fmla="*/ 2147483647 h 674"/>
              <a:gd name="T2" fmla="*/ 2147483647 w 1368"/>
              <a:gd name="T3" fmla="*/ 2147483647 h 674"/>
              <a:gd name="T4" fmla="*/ 2147483647 w 1368"/>
              <a:gd name="T5" fmla="*/ 2147483647 h 674"/>
              <a:gd name="T6" fmla="*/ 2147483647 w 1368"/>
              <a:gd name="T7" fmla="*/ 2147483647 h 674"/>
              <a:gd name="T8" fmla="*/ 2147483647 w 1368"/>
              <a:gd name="T9" fmla="*/ 2147483647 h 674"/>
              <a:gd name="T10" fmla="*/ 2147483647 w 1368"/>
              <a:gd name="T11" fmla="*/ 2147483647 h 674"/>
              <a:gd name="T12" fmla="*/ 2147483647 w 1368"/>
              <a:gd name="T13" fmla="*/ 2147483647 h 674"/>
              <a:gd name="T14" fmla="*/ 2147483647 w 1368"/>
              <a:gd name="T15" fmla="*/ 2147483647 h 674"/>
              <a:gd name="T16" fmla="*/ 2147483647 w 1368"/>
              <a:gd name="T17" fmla="*/ 2147483647 h 674"/>
              <a:gd name="T18" fmla="*/ 2147483647 w 1368"/>
              <a:gd name="T19" fmla="*/ 2147483647 h 674"/>
              <a:gd name="T20" fmla="*/ 2147483647 w 1368"/>
              <a:gd name="T21" fmla="*/ 2147483647 h 674"/>
              <a:gd name="T22" fmla="*/ 2147483647 w 1368"/>
              <a:gd name="T23" fmla="*/ 2147483647 h 674"/>
              <a:gd name="T24" fmla="*/ 2147483647 w 1368"/>
              <a:gd name="T25" fmla="*/ 2147483647 h 674"/>
              <a:gd name="T26" fmla="*/ 2147483647 w 1368"/>
              <a:gd name="T27" fmla="*/ 2147483647 h 674"/>
              <a:gd name="T28" fmla="*/ 2147483647 w 1368"/>
              <a:gd name="T29" fmla="*/ 2147483647 h 674"/>
              <a:gd name="T30" fmla="*/ 2147483647 w 1368"/>
              <a:gd name="T31" fmla="*/ 2147483647 h 674"/>
              <a:gd name="T32" fmla="*/ 2147483647 w 1368"/>
              <a:gd name="T33" fmla="*/ 2147483647 h 674"/>
              <a:gd name="T34" fmla="*/ 2147483647 w 1368"/>
              <a:gd name="T35" fmla="*/ 2147483647 h 674"/>
              <a:gd name="T36" fmla="*/ 2147483647 w 1368"/>
              <a:gd name="T37" fmla="*/ 2147483647 h 674"/>
              <a:gd name="T38" fmla="*/ 2147483647 w 1368"/>
              <a:gd name="T39" fmla="*/ 2147483647 h 674"/>
              <a:gd name="T40" fmla="*/ 2147483647 w 1368"/>
              <a:gd name="T41" fmla="*/ 2147483647 h 674"/>
              <a:gd name="T42" fmla="*/ 2147483647 w 1368"/>
              <a:gd name="T43" fmla="*/ 2147483647 h 674"/>
              <a:gd name="T44" fmla="*/ 2147483647 w 1368"/>
              <a:gd name="T45" fmla="*/ 2147483647 h 674"/>
              <a:gd name="T46" fmla="*/ 2147483647 w 1368"/>
              <a:gd name="T47" fmla="*/ 2147483647 h 674"/>
              <a:gd name="T48" fmla="*/ 2147483647 w 1368"/>
              <a:gd name="T49" fmla="*/ 2147483647 h 674"/>
              <a:gd name="T50" fmla="*/ 2147483647 w 1368"/>
              <a:gd name="T51" fmla="*/ 2147483647 h 674"/>
              <a:gd name="T52" fmla="*/ 2147483647 w 1368"/>
              <a:gd name="T53" fmla="*/ 2147483647 h 674"/>
              <a:gd name="T54" fmla="*/ 2147483647 w 1368"/>
              <a:gd name="T55" fmla="*/ 2147483647 h 674"/>
              <a:gd name="T56" fmla="*/ 2147483647 w 1368"/>
              <a:gd name="T57" fmla="*/ 2147483647 h 674"/>
              <a:gd name="T58" fmla="*/ 2147483647 w 1368"/>
              <a:gd name="T59" fmla="*/ 2147483647 h 674"/>
              <a:gd name="T60" fmla="*/ 2147483647 w 1368"/>
              <a:gd name="T61" fmla="*/ 2147483647 h 674"/>
              <a:gd name="T62" fmla="*/ 2147483647 w 1368"/>
              <a:gd name="T63" fmla="*/ 2147483647 h 674"/>
              <a:gd name="T64" fmla="*/ 2147483647 w 1368"/>
              <a:gd name="T65" fmla="*/ 2147483647 h 674"/>
              <a:gd name="T66" fmla="*/ 2147483647 w 1368"/>
              <a:gd name="T67" fmla="*/ 2147483647 h 674"/>
              <a:gd name="T68" fmla="*/ 2147483647 w 1368"/>
              <a:gd name="T69" fmla="*/ 2147483647 h 674"/>
              <a:gd name="T70" fmla="*/ 2147483647 w 1368"/>
              <a:gd name="T71" fmla="*/ 2147483647 h 674"/>
              <a:gd name="T72" fmla="*/ 2147483647 w 1368"/>
              <a:gd name="T73" fmla="*/ 2147483647 h 674"/>
              <a:gd name="T74" fmla="*/ 2147483647 w 1368"/>
              <a:gd name="T75" fmla="*/ 2147483647 h 674"/>
              <a:gd name="T76" fmla="*/ 2147483647 w 1368"/>
              <a:gd name="T77" fmla="*/ 2147483647 h 674"/>
              <a:gd name="T78" fmla="*/ 2147483647 w 1368"/>
              <a:gd name="T79" fmla="*/ 2147483647 h 674"/>
              <a:gd name="T80" fmla="*/ 2147483647 w 1368"/>
              <a:gd name="T81" fmla="*/ 2147483647 h 674"/>
              <a:gd name="T82" fmla="*/ 2147483647 w 1368"/>
              <a:gd name="T83" fmla="*/ 2147483647 h 674"/>
              <a:gd name="T84" fmla="*/ 2147483647 w 1368"/>
              <a:gd name="T85" fmla="*/ 2147483647 h 674"/>
              <a:gd name="T86" fmla="*/ 2147483647 w 1368"/>
              <a:gd name="T87" fmla="*/ 2147483647 h 674"/>
              <a:gd name="T88" fmla="*/ 2147483647 w 1368"/>
              <a:gd name="T89" fmla="*/ 2147483647 h 674"/>
              <a:gd name="T90" fmla="*/ 2147483647 w 1368"/>
              <a:gd name="T91" fmla="*/ 2147483647 h 674"/>
              <a:gd name="T92" fmla="*/ 2147483647 w 1368"/>
              <a:gd name="T93" fmla="*/ 2147483647 h 674"/>
              <a:gd name="T94" fmla="*/ 2147483647 w 1368"/>
              <a:gd name="T95" fmla="*/ 2147483647 h 674"/>
              <a:gd name="T96" fmla="*/ 2147483647 w 1368"/>
              <a:gd name="T97" fmla="*/ 2147483647 h 674"/>
              <a:gd name="T98" fmla="*/ 2147483647 w 1368"/>
              <a:gd name="T99" fmla="*/ 2147483647 h 674"/>
              <a:gd name="T100" fmla="*/ 2147483647 w 1368"/>
              <a:gd name="T101" fmla="*/ 2147483647 h 674"/>
              <a:gd name="T102" fmla="*/ 2147483647 w 1368"/>
              <a:gd name="T103" fmla="*/ 2147483647 h 674"/>
              <a:gd name="T104" fmla="*/ 2147483647 w 1368"/>
              <a:gd name="T105" fmla="*/ 2147483647 h 674"/>
              <a:gd name="T106" fmla="*/ 2147483647 w 1368"/>
              <a:gd name="T107" fmla="*/ 2147483647 h 674"/>
              <a:gd name="T108" fmla="*/ 2147483647 w 1368"/>
              <a:gd name="T109" fmla="*/ 2147483647 h 674"/>
              <a:gd name="T110" fmla="*/ 2147483647 w 1368"/>
              <a:gd name="T111" fmla="*/ 2147483647 h 674"/>
              <a:gd name="T112" fmla="*/ 2147483647 w 1368"/>
              <a:gd name="T113" fmla="*/ 2147483647 h 674"/>
              <a:gd name="T114" fmla="*/ 2147483647 w 1368"/>
              <a:gd name="T115" fmla="*/ 2147483647 h 674"/>
              <a:gd name="T116" fmla="*/ 2147483647 w 1368"/>
              <a:gd name="T117" fmla="*/ 2147483647 h 674"/>
              <a:gd name="T118" fmla="*/ 2147483647 w 1368"/>
              <a:gd name="T119" fmla="*/ 2147483647 h 674"/>
              <a:gd name="T120" fmla="*/ 2147483647 w 1368"/>
              <a:gd name="T121" fmla="*/ 2147483647 h 674"/>
              <a:gd name="T122" fmla="*/ 2147483647 w 1368"/>
              <a:gd name="T123" fmla="*/ 2147483647 h 67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1368"/>
              <a:gd name="T187" fmla="*/ 0 h 674"/>
              <a:gd name="T188" fmla="*/ 1368 w 1368"/>
              <a:gd name="T189" fmla="*/ 674 h 67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1368" h="674">
                <a:moveTo>
                  <a:pt x="1361" y="2"/>
                </a:moveTo>
                <a:lnTo>
                  <a:pt x="1196" y="0"/>
                </a:lnTo>
                <a:lnTo>
                  <a:pt x="1361" y="2"/>
                </a:lnTo>
                <a:lnTo>
                  <a:pt x="1367" y="673"/>
                </a:lnTo>
                <a:lnTo>
                  <a:pt x="0" y="672"/>
                </a:lnTo>
                <a:lnTo>
                  <a:pt x="2" y="3"/>
                </a:lnTo>
                <a:lnTo>
                  <a:pt x="15" y="2"/>
                </a:lnTo>
                <a:lnTo>
                  <a:pt x="27" y="2"/>
                </a:lnTo>
                <a:lnTo>
                  <a:pt x="41" y="2"/>
                </a:lnTo>
                <a:lnTo>
                  <a:pt x="54" y="2"/>
                </a:lnTo>
                <a:lnTo>
                  <a:pt x="66" y="0"/>
                </a:lnTo>
                <a:lnTo>
                  <a:pt x="79" y="0"/>
                </a:lnTo>
                <a:lnTo>
                  <a:pt x="91" y="1"/>
                </a:lnTo>
                <a:lnTo>
                  <a:pt x="103" y="0"/>
                </a:lnTo>
                <a:lnTo>
                  <a:pt x="116" y="1"/>
                </a:lnTo>
                <a:lnTo>
                  <a:pt x="128" y="0"/>
                </a:lnTo>
                <a:lnTo>
                  <a:pt x="139" y="1"/>
                </a:lnTo>
                <a:lnTo>
                  <a:pt x="151" y="1"/>
                </a:lnTo>
                <a:lnTo>
                  <a:pt x="163" y="0"/>
                </a:lnTo>
                <a:lnTo>
                  <a:pt x="173" y="0"/>
                </a:lnTo>
                <a:lnTo>
                  <a:pt x="183" y="1"/>
                </a:lnTo>
                <a:lnTo>
                  <a:pt x="195" y="2"/>
                </a:lnTo>
                <a:lnTo>
                  <a:pt x="205" y="2"/>
                </a:lnTo>
                <a:lnTo>
                  <a:pt x="214" y="2"/>
                </a:lnTo>
                <a:lnTo>
                  <a:pt x="224" y="2"/>
                </a:lnTo>
                <a:lnTo>
                  <a:pt x="231" y="2"/>
                </a:lnTo>
                <a:lnTo>
                  <a:pt x="239" y="2"/>
                </a:lnTo>
                <a:lnTo>
                  <a:pt x="248" y="3"/>
                </a:lnTo>
                <a:lnTo>
                  <a:pt x="254" y="2"/>
                </a:lnTo>
                <a:lnTo>
                  <a:pt x="260" y="2"/>
                </a:lnTo>
                <a:lnTo>
                  <a:pt x="266" y="2"/>
                </a:lnTo>
                <a:lnTo>
                  <a:pt x="271" y="2"/>
                </a:lnTo>
                <a:lnTo>
                  <a:pt x="274" y="2"/>
                </a:lnTo>
                <a:lnTo>
                  <a:pt x="279" y="2"/>
                </a:lnTo>
                <a:lnTo>
                  <a:pt x="282" y="2"/>
                </a:lnTo>
                <a:lnTo>
                  <a:pt x="284" y="2"/>
                </a:lnTo>
                <a:lnTo>
                  <a:pt x="261" y="6"/>
                </a:lnTo>
                <a:lnTo>
                  <a:pt x="256" y="8"/>
                </a:lnTo>
                <a:lnTo>
                  <a:pt x="251" y="7"/>
                </a:lnTo>
                <a:lnTo>
                  <a:pt x="248" y="8"/>
                </a:lnTo>
                <a:lnTo>
                  <a:pt x="244" y="9"/>
                </a:lnTo>
                <a:lnTo>
                  <a:pt x="241" y="9"/>
                </a:lnTo>
                <a:lnTo>
                  <a:pt x="241" y="11"/>
                </a:lnTo>
                <a:lnTo>
                  <a:pt x="238" y="12"/>
                </a:lnTo>
                <a:lnTo>
                  <a:pt x="240" y="15"/>
                </a:lnTo>
                <a:lnTo>
                  <a:pt x="239" y="19"/>
                </a:lnTo>
                <a:lnTo>
                  <a:pt x="234" y="19"/>
                </a:lnTo>
                <a:lnTo>
                  <a:pt x="233" y="19"/>
                </a:lnTo>
                <a:lnTo>
                  <a:pt x="234" y="19"/>
                </a:lnTo>
                <a:lnTo>
                  <a:pt x="235" y="19"/>
                </a:lnTo>
                <a:lnTo>
                  <a:pt x="234" y="19"/>
                </a:lnTo>
                <a:lnTo>
                  <a:pt x="231" y="19"/>
                </a:lnTo>
                <a:lnTo>
                  <a:pt x="228" y="19"/>
                </a:lnTo>
                <a:lnTo>
                  <a:pt x="224" y="19"/>
                </a:lnTo>
                <a:lnTo>
                  <a:pt x="219" y="19"/>
                </a:lnTo>
                <a:lnTo>
                  <a:pt x="211" y="21"/>
                </a:lnTo>
                <a:lnTo>
                  <a:pt x="203" y="24"/>
                </a:lnTo>
                <a:lnTo>
                  <a:pt x="190" y="25"/>
                </a:lnTo>
                <a:lnTo>
                  <a:pt x="177" y="27"/>
                </a:lnTo>
                <a:lnTo>
                  <a:pt x="166" y="27"/>
                </a:lnTo>
                <a:lnTo>
                  <a:pt x="155" y="30"/>
                </a:lnTo>
                <a:lnTo>
                  <a:pt x="148" y="30"/>
                </a:lnTo>
                <a:lnTo>
                  <a:pt x="145" y="33"/>
                </a:lnTo>
                <a:lnTo>
                  <a:pt x="142" y="36"/>
                </a:lnTo>
                <a:lnTo>
                  <a:pt x="141" y="37"/>
                </a:lnTo>
                <a:lnTo>
                  <a:pt x="145" y="38"/>
                </a:lnTo>
                <a:lnTo>
                  <a:pt x="146" y="40"/>
                </a:lnTo>
                <a:lnTo>
                  <a:pt x="149" y="41"/>
                </a:lnTo>
                <a:lnTo>
                  <a:pt x="153" y="41"/>
                </a:lnTo>
                <a:lnTo>
                  <a:pt x="159" y="43"/>
                </a:lnTo>
                <a:lnTo>
                  <a:pt x="163" y="45"/>
                </a:lnTo>
                <a:lnTo>
                  <a:pt x="165" y="44"/>
                </a:lnTo>
                <a:lnTo>
                  <a:pt x="168" y="45"/>
                </a:lnTo>
                <a:lnTo>
                  <a:pt x="172" y="45"/>
                </a:lnTo>
                <a:lnTo>
                  <a:pt x="173" y="45"/>
                </a:lnTo>
                <a:lnTo>
                  <a:pt x="231" y="50"/>
                </a:lnTo>
                <a:lnTo>
                  <a:pt x="220" y="55"/>
                </a:lnTo>
                <a:lnTo>
                  <a:pt x="217" y="59"/>
                </a:lnTo>
                <a:lnTo>
                  <a:pt x="219" y="60"/>
                </a:lnTo>
                <a:lnTo>
                  <a:pt x="223" y="59"/>
                </a:lnTo>
                <a:lnTo>
                  <a:pt x="231" y="60"/>
                </a:lnTo>
                <a:lnTo>
                  <a:pt x="237" y="58"/>
                </a:lnTo>
                <a:lnTo>
                  <a:pt x="241" y="56"/>
                </a:lnTo>
                <a:lnTo>
                  <a:pt x="244" y="57"/>
                </a:lnTo>
                <a:lnTo>
                  <a:pt x="250" y="56"/>
                </a:lnTo>
                <a:lnTo>
                  <a:pt x="251" y="60"/>
                </a:lnTo>
                <a:lnTo>
                  <a:pt x="255" y="62"/>
                </a:lnTo>
                <a:lnTo>
                  <a:pt x="258" y="63"/>
                </a:lnTo>
                <a:lnTo>
                  <a:pt x="260" y="64"/>
                </a:lnTo>
                <a:lnTo>
                  <a:pt x="261" y="63"/>
                </a:lnTo>
                <a:lnTo>
                  <a:pt x="263" y="65"/>
                </a:lnTo>
                <a:lnTo>
                  <a:pt x="265" y="68"/>
                </a:lnTo>
                <a:lnTo>
                  <a:pt x="267" y="69"/>
                </a:lnTo>
                <a:lnTo>
                  <a:pt x="270" y="70"/>
                </a:lnTo>
                <a:lnTo>
                  <a:pt x="272" y="72"/>
                </a:lnTo>
                <a:lnTo>
                  <a:pt x="275" y="72"/>
                </a:lnTo>
                <a:lnTo>
                  <a:pt x="279" y="73"/>
                </a:lnTo>
                <a:lnTo>
                  <a:pt x="280" y="71"/>
                </a:lnTo>
                <a:lnTo>
                  <a:pt x="282" y="71"/>
                </a:lnTo>
                <a:lnTo>
                  <a:pt x="286" y="73"/>
                </a:lnTo>
                <a:lnTo>
                  <a:pt x="290" y="74"/>
                </a:lnTo>
                <a:lnTo>
                  <a:pt x="290" y="76"/>
                </a:lnTo>
                <a:lnTo>
                  <a:pt x="293" y="79"/>
                </a:lnTo>
                <a:lnTo>
                  <a:pt x="292" y="81"/>
                </a:lnTo>
                <a:lnTo>
                  <a:pt x="291" y="82"/>
                </a:lnTo>
                <a:lnTo>
                  <a:pt x="291" y="84"/>
                </a:lnTo>
                <a:lnTo>
                  <a:pt x="282" y="94"/>
                </a:lnTo>
                <a:lnTo>
                  <a:pt x="279" y="97"/>
                </a:lnTo>
                <a:lnTo>
                  <a:pt x="282" y="98"/>
                </a:lnTo>
                <a:lnTo>
                  <a:pt x="289" y="95"/>
                </a:lnTo>
                <a:lnTo>
                  <a:pt x="297" y="91"/>
                </a:lnTo>
                <a:lnTo>
                  <a:pt x="305" y="88"/>
                </a:lnTo>
                <a:lnTo>
                  <a:pt x="310" y="84"/>
                </a:lnTo>
                <a:lnTo>
                  <a:pt x="313" y="84"/>
                </a:lnTo>
                <a:lnTo>
                  <a:pt x="316" y="81"/>
                </a:lnTo>
                <a:lnTo>
                  <a:pt x="320" y="82"/>
                </a:lnTo>
                <a:lnTo>
                  <a:pt x="322" y="82"/>
                </a:lnTo>
                <a:lnTo>
                  <a:pt x="324" y="82"/>
                </a:lnTo>
                <a:lnTo>
                  <a:pt x="326" y="84"/>
                </a:lnTo>
                <a:lnTo>
                  <a:pt x="326" y="94"/>
                </a:lnTo>
                <a:lnTo>
                  <a:pt x="328" y="97"/>
                </a:lnTo>
                <a:lnTo>
                  <a:pt x="333" y="100"/>
                </a:lnTo>
                <a:lnTo>
                  <a:pt x="337" y="97"/>
                </a:lnTo>
                <a:lnTo>
                  <a:pt x="345" y="94"/>
                </a:lnTo>
                <a:lnTo>
                  <a:pt x="348" y="91"/>
                </a:lnTo>
                <a:lnTo>
                  <a:pt x="353" y="91"/>
                </a:lnTo>
                <a:lnTo>
                  <a:pt x="354" y="90"/>
                </a:lnTo>
                <a:lnTo>
                  <a:pt x="366" y="84"/>
                </a:lnTo>
                <a:lnTo>
                  <a:pt x="380" y="81"/>
                </a:lnTo>
                <a:lnTo>
                  <a:pt x="392" y="78"/>
                </a:lnTo>
                <a:lnTo>
                  <a:pt x="405" y="75"/>
                </a:lnTo>
                <a:lnTo>
                  <a:pt x="416" y="72"/>
                </a:lnTo>
                <a:lnTo>
                  <a:pt x="429" y="70"/>
                </a:lnTo>
                <a:lnTo>
                  <a:pt x="439" y="69"/>
                </a:lnTo>
                <a:lnTo>
                  <a:pt x="451" y="68"/>
                </a:lnTo>
                <a:lnTo>
                  <a:pt x="459" y="67"/>
                </a:lnTo>
                <a:lnTo>
                  <a:pt x="468" y="65"/>
                </a:lnTo>
                <a:lnTo>
                  <a:pt x="475" y="66"/>
                </a:lnTo>
                <a:lnTo>
                  <a:pt x="480" y="63"/>
                </a:lnTo>
                <a:lnTo>
                  <a:pt x="487" y="63"/>
                </a:lnTo>
                <a:lnTo>
                  <a:pt x="490" y="63"/>
                </a:lnTo>
                <a:lnTo>
                  <a:pt x="493" y="63"/>
                </a:lnTo>
                <a:lnTo>
                  <a:pt x="490" y="65"/>
                </a:lnTo>
                <a:lnTo>
                  <a:pt x="486" y="67"/>
                </a:lnTo>
                <a:lnTo>
                  <a:pt x="472" y="70"/>
                </a:lnTo>
                <a:lnTo>
                  <a:pt x="461" y="72"/>
                </a:lnTo>
                <a:lnTo>
                  <a:pt x="443" y="78"/>
                </a:lnTo>
                <a:lnTo>
                  <a:pt x="427" y="84"/>
                </a:lnTo>
                <a:lnTo>
                  <a:pt x="407" y="90"/>
                </a:lnTo>
                <a:lnTo>
                  <a:pt x="387" y="94"/>
                </a:lnTo>
                <a:lnTo>
                  <a:pt x="366" y="101"/>
                </a:lnTo>
                <a:lnTo>
                  <a:pt x="347" y="108"/>
                </a:lnTo>
                <a:lnTo>
                  <a:pt x="328" y="112"/>
                </a:lnTo>
                <a:lnTo>
                  <a:pt x="311" y="118"/>
                </a:lnTo>
                <a:lnTo>
                  <a:pt x="298" y="122"/>
                </a:lnTo>
                <a:lnTo>
                  <a:pt x="286" y="125"/>
                </a:lnTo>
                <a:lnTo>
                  <a:pt x="277" y="125"/>
                </a:lnTo>
                <a:lnTo>
                  <a:pt x="272" y="127"/>
                </a:lnTo>
                <a:lnTo>
                  <a:pt x="291" y="129"/>
                </a:lnTo>
                <a:lnTo>
                  <a:pt x="277" y="132"/>
                </a:lnTo>
                <a:lnTo>
                  <a:pt x="261" y="136"/>
                </a:lnTo>
                <a:lnTo>
                  <a:pt x="244" y="145"/>
                </a:lnTo>
                <a:lnTo>
                  <a:pt x="226" y="154"/>
                </a:lnTo>
                <a:lnTo>
                  <a:pt x="207" y="160"/>
                </a:lnTo>
                <a:lnTo>
                  <a:pt x="190" y="169"/>
                </a:lnTo>
                <a:lnTo>
                  <a:pt x="172" y="177"/>
                </a:lnTo>
                <a:lnTo>
                  <a:pt x="154" y="186"/>
                </a:lnTo>
                <a:lnTo>
                  <a:pt x="137" y="195"/>
                </a:lnTo>
                <a:lnTo>
                  <a:pt x="121" y="203"/>
                </a:lnTo>
                <a:lnTo>
                  <a:pt x="107" y="211"/>
                </a:lnTo>
                <a:lnTo>
                  <a:pt x="92" y="218"/>
                </a:lnTo>
                <a:lnTo>
                  <a:pt x="84" y="222"/>
                </a:lnTo>
                <a:lnTo>
                  <a:pt x="75" y="227"/>
                </a:lnTo>
                <a:lnTo>
                  <a:pt x="71" y="229"/>
                </a:lnTo>
                <a:lnTo>
                  <a:pt x="69" y="231"/>
                </a:lnTo>
                <a:lnTo>
                  <a:pt x="77" y="227"/>
                </a:lnTo>
                <a:lnTo>
                  <a:pt x="82" y="227"/>
                </a:lnTo>
                <a:lnTo>
                  <a:pt x="81" y="231"/>
                </a:lnTo>
                <a:lnTo>
                  <a:pt x="81" y="232"/>
                </a:lnTo>
                <a:lnTo>
                  <a:pt x="79" y="236"/>
                </a:lnTo>
                <a:lnTo>
                  <a:pt x="79" y="237"/>
                </a:lnTo>
                <a:lnTo>
                  <a:pt x="78" y="239"/>
                </a:lnTo>
                <a:lnTo>
                  <a:pt x="74" y="240"/>
                </a:lnTo>
                <a:lnTo>
                  <a:pt x="69" y="246"/>
                </a:lnTo>
                <a:lnTo>
                  <a:pt x="62" y="250"/>
                </a:lnTo>
                <a:lnTo>
                  <a:pt x="56" y="258"/>
                </a:lnTo>
                <a:lnTo>
                  <a:pt x="52" y="261"/>
                </a:lnTo>
                <a:lnTo>
                  <a:pt x="46" y="268"/>
                </a:lnTo>
                <a:lnTo>
                  <a:pt x="42" y="272"/>
                </a:lnTo>
                <a:lnTo>
                  <a:pt x="40" y="274"/>
                </a:lnTo>
                <a:lnTo>
                  <a:pt x="60" y="259"/>
                </a:lnTo>
                <a:lnTo>
                  <a:pt x="82" y="247"/>
                </a:lnTo>
                <a:lnTo>
                  <a:pt x="100" y="236"/>
                </a:lnTo>
                <a:lnTo>
                  <a:pt x="118" y="224"/>
                </a:lnTo>
                <a:lnTo>
                  <a:pt x="135" y="214"/>
                </a:lnTo>
                <a:lnTo>
                  <a:pt x="151" y="203"/>
                </a:lnTo>
                <a:lnTo>
                  <a:pt x="169" y="196"/>
                </a:lnTo>
                <a:lnTo>
                  <a:pt x="184" y="187"/>
                </a:lnTo>
                <a:lnTo>
                  <a:pt x="201" y="178"/>
                </a:lnTo>
                <a:lnTo>
                  <a:pt x="217" y="173"/>
                </a:lnTo>
                <a:lnTo>
                  <a:pt x="230" y="166"/>
                </a:lnTo>
                <a:lnTo>
                  <a:pt x="244" y="160"/>
                </a:lnTo>
                <a:lnTo>
                  <a:pt x="258" y="155"/>
                </a:lnTo>
                <a:lnTo>
                  <a:pt x="272" y="150"/>
                </a:lnTo>
                <a:lnTo>
                  <a:pt x="282" y="146"/>
                </a:lnTo>
                <a:lnTo>
                  <a:pt x="294" y="142"/>
                </a:lnTo>
                <a:lnTo>
                  <a:pt x="306" y="138"/>
                </a:lnTo>
                <a:lnTo>
                  <a:pt x="316" y="136"/>
                </a:lnTo>
                <a:lnTo>
                  <a:pt x="326" y="133"/>
                </a:lnTo>
                <a:lnTo>
                  <a:pt x="334" y="130"/>
                </a:lnTo>
                <a:lnTo>
                  <a:pt x="342" y="129"/>
                </a:lnTo>
                <a:lnTo>
                  <a:pt x="349" y="128"/>
                </a:lnTo>
                <a:lnTo>
                  <a:pt x="357" y="125"/>
                </a:lnTo>
                <a:lnTo>
                  <a:pt x="362" y="125"/>
                </a:lnTo>
                <a:lnTo>
                  <a:pt x="371" y="122"/>
                </a:lnTo>
                <a:lnTo>
                  <a:pt x="374" y="122"/>
                </a:lnTo>
                <a:lnTo>
                  <a:pt x="379" y="121"/>
                </a:lnTo>
                <a:lnTo>
                  <a:pt x="381" y="121"/>
                </a:lnTo>
                <a:lnTo>
                  <a:pt x="385" y="121"/>
                </a:lnTo>
                <a:lnTo>
                  <a:pt x="387" y="121"/>
                </a:lnTo>
                <a:lnTo>
                  <a:pt x="388" y="122"/>
                </a:lnTo>
                <a:lnTo>
                  <a:pt x="361" y="131"/>
                </a:lnTo>
                <a:lnTo>
                  <a:pt x="336" y="141"/>
                </a:lnTo>
                <a:lnTo>
                  <a:pt x="311" y="152"/>
                </a:lnTo>
                <a:lnTo>
                  <a:pt x="289" y="163"/>
                </a:lnTo>
                <a:lnTo>
                  <a:pt x="268" y="176"/>
                </a:lnTo>
                <a:lnTo>
                  <a:pt x="248" y="187"/>
                </a:lnTo>
                <a:lnTo>
                  <a:pt x="229" y="199"/>
                </a:lnTo>
                <a:lnTo>
                  <a:pt x="214" y="210"/>
                </a:lnTo>
                <a:lnTo>
                  <a:pt x="200" y="222"/>
                </a:lnTo>
                <a:lnTo>
                  <a:pt x="185" y="233"/>
                </a:lnTo>
                <a:lnTo>
                  <a:pt x="176" y="241"/>
                </a:lnTo>
                <a:lnTo>
                  <a:pt x="166" y="248"/>
                </a:lnTo>
                <a:lnTo>
                  <a:pt x="159" y="256"/>
                </a:lnTo>
                <a:lnTo>
                  <a:pt x="155" y="262"/>
                </a:lnTo>
                <a:lnTo>
                  <a:pt x="151" y="264"/>
                </a:lnTo>
                <a:lnTo>
                  <a:pt x="150" y="266"/>
                </a:lnTo>
                <a:lnTo>
                  <a:pt x="144" y="270"/>
                </a:lnTo>
                <a:lnTo>
                  <a:pt x="136" y="278"/>
                </a:lnTo>
                <a:lnTo>
                  <a:pt x="127" y="289"/>
                </a:lnTo>
                <a:lnTo>
                  <a:pt x="120" y="302"/>
                </a:lnTo>
                <a:lnTo>
                  <a:pt x="111" y="314"/>
                </a:lnTo>
                <a:lnTo>
                  <a:pt x="104" y="324"/>
                </a:lnTo>
                <a:lnTo>
                  <a:pt x="100" y="331"/>
                </a:lnTo>
                <a:lnTo>
                  <a:pt x="98" y="334"/>
                </a:lnTo>
                <a:lnTo>
                  <a:pt x="114" y="319"/>
                </a:lnTo>
                <a:lnTo>
                  <a:pt x="128" y="303"/>
                </a:lnTo>
                <a:lnTo>
                  <a:pt x="146" y="289"/>
                </a:lnTo>
                <a:lnTo>
                  <a:pt x="164" y="276"/>
                </a:lnTo>
                <a:lnTo>
                  <a:pt x="180" y="263"/>
                </a:lnTo>
                <a:lnTo>
                  <a:pt x="196" y="250"/>
                </a:lnTo>
                <a:lnTo>
                  <a:pt x="211" y="241"/>
                </a:lnTo>
                <a:lnTo>
                  <a:pt x="227" y="228"/>
                </a:lnTo>
                <a:lnTo>
                  <a:pt x="241" y="218"/>
                </a:lnTo>
                <a:lnTo>
                  <a:pt x="255" y="211"/>
                </a:lnTo>
                <a:lnTo>
                  <a:pt x="268" y="203"/>
                </a:lnTo>
                <a:lnTo>
                  <a:pt x="276" y="196"/>
                </a:lnTo>
                <a:lnTo>
                  <a:pt x="285" y="193"/>
                </a:lnTo>
                <a:lnTo>
                  <a:pt x="292" y="189"/>
                </a:lnTo>
                <a:lnTo>
                  <a:pt x="295" y="186"/>
                </a:lnTo>
                <a:lnTo>
                  <a:pt x="298" y="186"/>
                </a:lnTo>
                <a:lnTo>
                  <a:pt x="315" y="176"/>
                </a:lnTo>
                <a:lnTo>
                  <a:pt x="330" y="166"/>
                </a:lnTo>
                <a:lnTo>
                  <a:pt x="345" y="157"/>
                </a:lnTo>
                <a:lnTo>
                  <a:pt x="361" y="151"/>
                </a:lnTo>
                <a:lnTo>
                  <a:pt x="374" y="144"/>
                </a:lnTo>
                <a:lnTo>
                  <a:pt x="388" y="140"/>
                </a:lnTo>
                <a:lnTo>
                  <a:pt x="400" y="136"/>
                </a:lnTo>
                <a:lnTo>
                  <a:pt x="412" y="133"/>
                </a:lnTo>
                <a:lnTo>
                  <a:pt x="422" y="129"/>
                </a:lnTo>
                <a:lnTo>
                  <a:pt x="431" y="127"/>
                </a:lnTo>
                <a:lnTo>
                  <a:pt x="439" y="125"/>
                </a:lnTo>
                <a:lnTo>
                  <a:pt x="446" y="125"/>
                </a:lnTo>
                <a:lnTo>
                  <a:pt x="449" y="125"/>
                </a:lnTo>
                <a:lnTo>
                  <a:pt x="453" y="124"/>
                </a:lnTo>
                <a:lnTo>
                  <a:pt x="458" y="125"/>
                </a:lnTo>
                <a:lnTo>
                  <a:pt x="443" y="129"/>
                </a:lnTo>
                <a:lnTo>
                  <a:pt x="425" y="134"/>
                </a:lnTo>
                <a:lnTo>
                  <a:pt x="410" y="142"/>
                </a:lnTo>
                <a:lnTo>
                  <a:pt x="394" y="149"/>
                </a:lnTo>
                <a:lnTo>
                  <a:pt x="379" y="156"/>
                </a:lnTo>
                <a:lnTo>
                  <a:pt x="363" y="165"/>
                </a:lnTo>
                <a:lnTo>
                  <a:pt x="351" y="176"/>
                </a:lnTo>
                <a:lnTo>
                  <a:pt x="338" y="183"/>
                </a:lnTo>
                <a:lnTo>
                  <a:pt x="326" y="193"/>
                </a:lnTo>
                <a:lnTo>
                  <a:pt x="315" y="200"/>
                </a:lnTo>
                <a:lnTo>
                  <a:pt x="307" y="210"/>
                </a:lnTo>
                <a:lnTo>
                  <a:pt x="297" y="217"/>
                </a:lnTo>
                <a:lnTo>
                  <a:pt x="293" y="222"/>
                </a:lnTo>
                <a:lnTo>
                  <a:pt x="290" y="227"/>
                </a:lnTo>
                <a:lnTo>
                  <a:pt x="284" y="230"/>
                </a:lnTo>
                <a:lnTo>
                  <a:pt x="285" y="231"/>
                </a:lnTo>
                <a:lnTo>
                  <a:pt x="265" y="248"/>
                </a:lnTo>
                <a:lnTo>
                  <a:pt x="248" y="265"/>
                </a:lnTo>
                <a:lnTo>
                  <a:pt x="231" y="282"/>
                </a:lnTo>
                <a:lnTo>
                  <a:pt x="216" y="302"/>
                </a:lnTo>
                <a:lnTo>
                  <a:pt x="203" y="322"/>
                </a:lnTo>
                <a:lnTo>
                  <a:pt x="190" y="338"/>
                </a:lnTo>
                <a:lnTo>
                  <a:pt x="179" y="355"/>
                </a:lnTo>
                <a:lnTo>
                  <a:pt x="170" y="370"/>
                </a:lnTo>
                <a:lnTo>
                  <a:pt x="163" y="388"/>
                </a:lnTo>
                <a:lnTo>
                  <a:pt x="155" y="402"/>
                </a:lnTo>
                <a:lnTo>
                  <a:pt x="149" y="414"/>
                </a:lnTo>
                <a:lnTo>
                  <a:pt x="145" y="426"/>
                </a:lnTo>
                <a:lnTo>
                  <a:pt x="141" y="434"/>
                </a:lnTo>
                <a:lnTo>
                  <a:pt x="139" y="442"/>
                </a:lnTo>
                <a:lnTo>
                  <a:pt x="137" y="446"/>
                </a:lnTo>
                <a:lnTo>
                  <a:pt x="136" y="448"/>
                </a:lnTo>
                <a:lnTo>
                  <a:pt x="149" y="425"/>
                </a:lnTo>
                <a:lnTo>
                  <a:pt x="165" y="403"/>
                </a:lnTo>
                <a:lnTo>
                  <a:pt x="180" y="379"/>
                </a:lnTo>
                <a:lnTo>
                  <a:pt x="197" y="359"/>
                </a:lnTo>
                <a:lnTo>
                  <a:pt x="214" y="337"/>
                </a:lnTo>
                <a:lnTo>
                  <a:pt x="231" y="317"/>
                </a:lnTo>
                <a:lnTo>
                  <a:pt x="250" y="298"/>
                </a:lnTo>
                <a:lnTo>
                  <a:pt x="265" y="279"/>
                </a:lnTo>
                <a:lnTo>
                  <a:pt x="282" y="264"/>
                </a:lnTo>
                <a:lnTo>
                  <a:pt x="296" y="248"/>
                </a:lnTo>
                <a:lnTo>
                  <a:pt x="309" y="235"/>
                </a:lnTo>
                <a:lnTo>
                  <a:pt x="323" y="224"/>
                </a:lnTo>
                <a:lnTo>
                  <a:pt x="333" y="214"/>
                </a:lnTo>
                <a:lnTo>
                  <a:pt x="340" y="206"/>
                </a:lnTo>
                <a:lnTo>
                  <a:pt x="344" y="202"/>
                </a:lnTo>
                <a:lnTo>
                  <a:pt x="344" y="200"/>
                </a:lnTo>
                <a:lnTo>
                  <a:pt x="357" y="195"/>
                </a:lnTo>
                <a:lnTo>
                  <a:pt x="365" y="190"/>
                </a:lnTo>
                <a:lnTo>
                  <a:pt x="374" y="184"/>
                </a:lnTo>
                <a:lnTo>
                  <a:pt x="382" y="179"/>
                </a:lnTo>
                <a:lnTo>
                  <a:pt x="391" y="176"/>
                </a:lnTo>
                <a:lnTo>
                  <a:pt x="400" y="174"/>
                </a:lnTo>
                <a:lnTo>
                  <a:pt x="406" y="170"/>
                </a:lnTo>
                <a:lnTo>
                  <a:pt x="415" y="168"/>
                </a:lnTo>
                <a:lnTo>
                  <a:pt x="420" y="168"/>
                </a:lnTo>
                <a:lnTo>
                  <a:pt x="423" y="166"/>
                </a:lnTo>
                <a:lnTo>
                  <a:pt x="431" y="165"/>
                </a:lnTo>
                <a:lnTo>
                  <a:pt x="434" y="162"/>
                </a:lnTo>
                <a:lnTo>
                  <a:pt x="438" y="162"/>
                </a:lnTo>
                <a:lnTo>
                  <a:pt x="441" y="162"/>
                </a:lnTo>
                <a:lnTo>
                  <a:pt x="442" y="162"/>
                </a:lnTo>
                <a:lnTo>
                  <a:pt x="429" y="173"/>
                </a:lnTo>
                <a:lnTo>
                  <a:pt x="412" y="186"/>
                </a:lnTo>
                <a:lnTo>
                  <a:pt x="395" y="203"/>
                </a:lnTo>
                <a:lnTo>
                  <a:pt x="378" y="224"/>
                </a:lnTo>
                <a:lnTo>
                  <a:pt x="359" y="244"/>
                </a:lnTo>
                <a:lnTo>
                  <a:pt x="341" y="268"/>
                </a:lnTo>
                <a:lnTo>
                  <a:pt x="322" y="291"/>
                </a:lnTo>
                <a:lnTo>
                  <a:pt x="306" y="316"/>
                </a:lnTo>
                <a:lnTo>
                  <a:pt x="290" y="340"/>
                </a:lnTo>
                <a:lnTo>
                  <a:pt x="273" y="363"/>
                </a:lnTo>
                <a:lnTo>
                  <a:pt x="259" y="382"/>
                </a:lnTo>
                <a:lnTo>
                  <a:pt x="249" y="400"/>
                </a:lnTo>
                <a:lnTo>
                  <a:pt x="238" y="415"/>
                </a:lnTo>
                <a:lnTo>
                  <a:pt x="231" y="428"/>
                </a:lnTo>
                <a:lnTo>
                  <a:pt x="229" y="433"/>
                </a:lnTo>
                <a:lnTo>
                  <a:pt x="224" y="437"/>
                </a:lnTo>
                <a:lnTo>
                  <a:pt x="229" y="430"/>
                </a:lnTo>
                <a:lnTo>
                  <a:pt x="238" y="417"/>
                </a:lnTo>
                <a:lnTo>
                  <a:pt x="247" y="404"/>
                </a:lnTo>
                <a:lnTo>
                  <a:pt x="258" y="388"/>
                </a:lnTo>
                <a:lnTo>
                  <a:pt x="272" y="371"/>
                </a:lnTo>
                <a:lnTo>
                  <a:pt x="287" y="353"/>
                </a:lnTo>
                <a:lnTo>
                  <a:pt x="301" y="335"/>
                </a:lnTo>
                <a:lnTo>
                  <a:pt x="317" y="316"/>
                </a:lnTo>
                <a:lnTo>
                  <a:pt x="333" y="298"/>
                </a:lnTo>
                <a:lnTo>
                  <a:pt x="347" y="280"/>
                </a:lnTo>
                <a:lnTo>
                  <a:pt x="361" y="265"/>
                </a:lnTo>
                <a:lnTo>
                  <a:pt x="374" y="252"/>
                </a:lnTo>
                <a:lnTo>
                  <a:pt x="383" y="241"/>
                </a:lnTo>
                <a:lnTo>
                  <a:pt x="391" y="231"/>
                </a:lnTo>
                <a:lnTo>
                  <a:pt x="397" y="225"/>
                </a:lnTo>
                <a:lnTo>
                  <a:pt x="399" y="224"/>
                </a:lnTo>
                <a:lnTo>
                  <a:pt x="402" y="217"/>
                </a:lnTo>
                <a:lnTo>
                  <a:pt x="409" y="210"/>
                </a:lnTo>
                <a:lnTo>
                  <a:pt x="419" y="204"/>
                </a:lnTo>
                <a:lnTo>
                  <a:pt x="428" y="197"/>
                </a:lnTo>
                <a:lnTo>
                  <a:pt x="436" y="192"/>
                </a:lnTo>
                <a:lnTo>
                  <a:pt x="445" y="186"/>
                </a:lnTo>
                <a:lnTo>
                  <a:pt x="455" y="180"/>
                </a:lnTo>
                <a:lnTo>
                  <a:pt x="464" y="176"/>
                </a:lnTo>
                <a:lnTo>
                  <a:pt x="472" y="172"/>
                </a:lnTo>
                <a:lnTo>
                  <a:pt x="479" y="169"/>
                </a:lnTo>
                <a:lnTo>
                  <a:pt x="487" y="164"/>
                </a:lnTo>
                <a:lnTo>
                  <a:pt x="493" y="161"/>
                </a:lnTo>
                <a:lnTo>
                  <a:pt x="499" y="159"/>
                </a:lnTo>
                <a:lnTo>
                  <a:pt x="501" y="158"/>
                </a:lnTo>
                <a:lnTo>
                  <a:pt x="506" y="157"/>
                </a:lnTo>
                <a:lnTo>
                  <a:pt x="443" y="227"/>
                </a:lnTo>
                <a:lnTo>
                  <a:pt x="429" y="247"/>
                </a:lnTo>
                <a:lnTo>
                  <a:pt x="415" y="267"/>
                </a:lnTo>
                <a:lnTo>
                  <a:pt x="403" y="289"/>
                </a:lnTo>
                <a:lnTo>
                  <a:pt x="395" y="309"/>
                </a:lnTo>
                <a:lnTo>
                  <a:pt x="383" y="330"/>
                </a:lnTo>
                <a:lnTo>
                  <a:pt x="375" y="349"/>
                </a:lnTo>
                <a:lnTo>
                  <a:pt x="368" y="368"/>
                </a:lnTo>
                <a:lnTo>
                  <a:pt x="361" y="384"/>
                </a:lnTo>
                <a:lnTo>
                  <a:pt x="357" y="403"/>
                </a:lnTo>
                <a:lnTo>
                  <a:pt x="353" y="418"/>
                </a:lnTo>
                <a:lnTo>
                  <a:pt x="350" y="432"/>
                </a:lnTo>
                <a:lnTo>
                  <a:pt x="347" y="441"/>
                </a:lnTo>
                <a:lnTo>
                  <a:pt x="344" y="452"/>
                </a:lnTo>
                <a:lnTo>
                  <a:pt x="343" y="457"/>
                </a:lnTo>
                <a:lnTo>
                  <a:pt x="343" y="462"/>
                </a:lnTo>
                <a:lnTo>
                  <a:pt x="341" y="462"/>
                </a:lnTo>
                <a:lnTo>
                  <a:pt x="344" y="457"/>
                </a:lnTo>
                <a:lnTo>
                  <a:pt x="350" y="445"/>
                </a:lnTo>
                <a:lnTo>
                  <a:pt x="357" y="427"/>
                </a:lnTo>
                <a:lnTo>
                  <a:pt x="365" y="409"/>
                </a:lnTo>
                <a:lnTo>
                  <a:pt x="374" y="389"/>
                </a:lnTo>
                <a:lnTo>
                  <a:pt x="382" y="372"/>
                </a:lnTo>
                <a:lnTo>
                  <a:pt x="386" y="360"/>
                </a:lnTo>
                <a:lnTo>
                  <a:pt x="389" y="357"/>
                </a:lnTo>
                <a:lnTo>
                  <a:pt x="392" y="354"/>
                </a:lnTo>
                <a:lnTo>
                  <a:pt x="395" y="353"/>
                </a:lnTo>
                <a:lnTo>
                  <a:pt x="396" y="356"/>
                </a:lnTo>
                <a:lnTo>
                  <a:pt x="397" y="357"/>
                </a:lnTo>
                <a:lnTo>
                  <a:pt x="396" y="364"/>
                </a:lnTo>
                <a:lnTo>
                  <a:pt x="399" y="364"/>
                </a:lnTo>
                <a:lnTo>
                  <a:pt x="400" y="359"/>
                </a:lnTo>
                <a:lnTo>
                  <a:pt x="402" y="359"/>
                </a:lnTo>
                <a:lnTo>
                  <a:pt x="432" y="285"/>
                </a:lnTo>
                <a:lnTo>
                  <a:pt x="438" y="275"/>
                </a:lnTo>
                <a:lnTo>
                  <a:pt x="443" y="265"/>
                </a:lnTo>
                <a:lnTo>
                  <a:pt x="450" y="254"/>
                </a:lnTo>
                <a:lnTo>
                  <a:pt x="458" y="242"/>
                </a:lnTo>
                <a:lnTo>
                  <a:pt x="464" y="233"/>
                </a:lnTo>
                <a:lnTo>
                  <a:pt x="473" y="224"/>
                </a:lnTo>
                <a:lnTo>
                  <a:pt x="483" y="215"/>
                </a:lnTo>
                <a:lnTo>
                  <a:pt x="487" y="207"/>
                </a:lnTo>
                <a:lnTo>
                  <a:pt x="498" y="198"/>
                </a:lnTo>
                <a:lnTo>
                  <a:pt x="507" y="192"/>
                </a:lnTo>
                <a:lnTo>
                  <a:pt x="510" y="183"/>
                </a:lnTo>
                <a:lnTo>
                  <a:pt x="518" y="180"/>
                </a:lnTo>
                <a:lnTo>
                  <a:pt x="522" y="174"/>
                </a:lnTo>
                <a:lnTo>
                  <a:pt x="526" y="173"/>
                </a:lnTo>
                <a:lnTo>
                  <a:pt x="528" y="170"/>
                </a:lnTo>
                <a:lnTo>
                  <a:pt x="528" y="168"/>
                </a:lnTo>
                <a:lnTo>
                  <a:pt x="572" y="140"/>
                </a:lnTo>
                <a:lnTo>
                  <a:pt x="506" y="256"/>
                </a:lnTo>
                <a:lnTo>
                  <a:pt x="502" y="264"/>
                </a:lnTo>
                <a:lnTo>
                  <a:pt x="496" y="275"/>
                </a:lnTo>
                <a:lnTo>
                  <a:pt x="488" y="289"/>
                </a:lnTo>
                <a:lnTo>
                  <a:pt x="483" y="305"/>
                </a:lnTo>
                <a:lnTo>
                  <a:pt x="475" y="324"/>
                </a:lnTo>
                <a:lnTo>
                  <a:pt x="469" y="346"/>
                </a:lnTo>
                <a:lnTo>
                  <a:pt x="461" y="367"/>
                </a:lnTo>
                <a:lnTo>
                  <a:pt x="452" y="388"/>
                </a:lnTo>
                <a:lnTo>
                  <a:pt x="446" y="410"/>
                </a:lnTo>
                <a:lnTo>
                  <a:pt x="439" y="429"/>
                </a:lnTo>
                <a:lnTo>
                  <a:pt x="433" y="448"/>
                </a:lnTo>
                <a:lnTo>
                  <a:pt x="427" y="465"/>
                </a:lnTo>
                <a:lnTo>
                  <a:pt x="423" y="476"/>
                </a:lnTo>
                <a:lnTo>
                  <a:pt x="421" y="487"/>
                </a:lnTo>
                <a:lnTo>
                  <a:pt x="417" y="494"/>
                </a:lnTo>
                <a:lnTo>
                  <a:pt x="417" y="496"/>
                </a:lnTo>
                <a:lnTo>
                  <a:pt x="421" y="486"/>
                </a:lnTo>
                <a:lnTo>
                  <a:pt x="425" y="466"/>
                </a:lnTo>
                <a:lnTo>
                  <a:pt x="436" y="442"/>
                </a:lnTo>
                <a:lnTo>
                  <a:pt x="448" y="418"/>
                </a:lnTo>
                <a:lnTo>
                  <a:pt x="459" y="391"/>
                </a:lnTo>
                <a:lnTo>
                  <a:pt x="468" y="370"/>
                </a:lnTo>
                <a:lnTo>
                  <a:pt x="472" y="356"/>
                </a:lnTo>
                <a:lnTo>
                  <a:pt x="476" y="349"/>
                </a:lnTo>
                <a:lnTo>
                  <a:pt x="478" y="347"/>
                </a:lnTo>
                <a:lnTo>
                  <a:pt x="480" y="340"/>
                </a:lnTo>
                <a:lnTo>
                  <a:pt x="484" y="330"/>
                </a:lnTo>
                <a:lnTo>
                  <a:pt x="490" y="320"/>
                </a:lnTo>
                <a:lnTo>
                  <a:pt x="498" y="306"/>
                </a:lnTo>
                <a:lnTo>
                  <a:pt x="506" y="294"/>
                </a:lnTo>
                <a:lnTo>
                  <a:pt x="513" y="281"/>
                </a:lnTo>
                <a:lnTo>
                  <a:pt x="521" y="266"/>
                </a:lnTo>
                <a:lnTo>
                  <a:pt x="530" y="252"/>
                </a:lnTo>
                <a:lnTo>
                  <a:pt x="537" y="237"/>
                </a:lnTo>
                <a:lnTo>
                  <a:pt x="545" y="227"/>
                </a:lnTo>
                <a:lnTo>
                  <a:pt x="552" y="215"/>
                </a:lnTo>
                <a:lnTo>
                  <a:pt x="558" y="205"/>
                </a:lnTo>
                <a:lnTo>
                  <a:pt x="561" y="198"/>
                </a:lnTo>
                <a:lnTo>
                  <a:pt x="563" y="194"/>
                </a:lnTo>
                <a:lnTo>
                  <a:pt x="566" y="193"/>
                </a:lnTo>
                <a:lnTo>
                  <a:pt x="567" y="192"/>
                </a:lnTo>
                <a:lnTo>
                  <a:pt x="569" y="186"/>
                </a:lnTo>
                <a:lnTo>
                  <a:pt x="573" y="183"/>
                </a:lnTo>
                <a:lnTo>
                  <a:pt x="578" y="179"/>
                </a:lnTo>
                <a:lnTo>
                  <a:pt x="583" y="176"/>
                </a:lnTo>
                <a:lnTo>
                  <a:pt x="586" y="173"/>
                </a:lnTo>
                <a:lnTo>
                  <a:pt x="590" y="170"/>
                </a:lnTo>
                <a:lnTo>
                  <a:pt x="590" y="169"/>
                </a:lnTo>
                <a:lnTo>
                  <a:pt x="542" y="261"/>
                </a:lnTo>
                <a:lnTo>
                  <a:pt x="524" y="303"/>
                </a:lnTo>
                <a:lnTo>
                  <a:pt x="510" y="342"/>
                </a:lnTo>
                <a:lnTo>
                  <a:pt x="499" y="377"/>
                </a:lnTo>
                <a:lnTo>
                  <a:pt x="489" y="411"/>
                </a:lnTo>
                <a:lnTo>
                  <a:pt x="484" y="438"/>
                </a:lnTo>
                <a:lnTo>
                  <a:pt x="480" y="460"/>
                </a:lnTo>
                <a:lnTo>
                  <a:pt x="475" y="473"/>
                </a:lnTo>
                <a:lnTo>
                  <a:pt x="475" y="478"/>
                </a:lnTo>
                <a:lnTo>
                  <a:pt x="476" y="475"/>
                </a:lnTo>
                <a:lnTo>
                  <a:pt x="479" y="470"/>
                </a:lnTo>
                <a:lnTo>
                  <a:pt x="482" y="457"/>
                </a:lnTo>
                <a:lnTo>
                  <a:pt x="487" y="446"/>
                </a:lnTo>
                <a:lnTo>
                  <a:pt x="493" y="432"/>
                </a:lnTo>
                <a:lnTo>
                  <a:pt x="500" y="414"/>
                </a:lnTo>
                <a:lnTo>
                  <a:pt x="505" y="397"/>
                </a:lnTo>
                <a:lnTo>
                  <a:pt x="512" y="381"/>
                </a:lnTo>
                <a:lnTo>
                  <a:pt x="518" y="362"/>
                </a:lnTo>
                <a:lnTo>
                  <a:pt x="526" y="347"/>
                </a:lnTo>
                <a:lnTo>
                  <a:pt x="531" y="331"/>
                </a:lnTo>
                <a:lnTo>
                  <a:pt x="538" y="317"/>
                </a:lnTo>
                <a:lnTo>
                  <a:pt x="542" y="305"/>
                </a:lnTo>
                <a:lnTo>
                  <a:pt x="546" y="297"/>
                </a:lnTo>
                <a:lnTo>
                  <a:pt x="549" y="289"/>
                </a:lnTo>
                <a:lnTo>
                  <a:pt x="539" y="388"/>
                </a:lnTo>
                <a:lnTo>
                  <a:pt x="538" y="463"/>
                </a:lnTo>
                <a:lnTo>
                  <a:pt x="538" y="514"/>
                </a:lnTo>
                <a:lnTo>
                  <a:pt x="539" y="541"/>
                </a:lnTo>
                <a:lnTo>
                  <a:pt x="542" y="551"/>
                </a:lnTo>
                <a:lnTo>
                  <a:pt x="545" y="490"/>
                </a:lnTo>
                <a:lnTo>
                  <a:pt x="549" y="594"/>
                </a:lnTo>
                <a:lnTo>
                  <a:pt x="561" y="440"/>
                </a:lnTo>
                <a:lnTo>
                  <a:pt x="561" y="428"/>
                </a:lnTo>
                <a:lnTo>
                  <a:pt x="564" y="410"/>
                </a:lnTo>
                <a:lnTo>
                  <a:pt x="568" y="391"/>
                </a:lnTo>
                <a:lnTo>
                  <a:pt x="572" y="371"/>
                </a:lnTo>
                <a:lnTo>
                  <a:pt x="577" y="353"/>
                </a:lnTo>
                <a:lnTo>
                  <a:pt x="582" y="337"/>
                </a:lnTo>
                <a:lnTo>
                  <a:pt x="585" y="326"/>
                </a:lnTo>
                <a:lnTo>
                  <a:pt x="586" y="323"/>
                </a:lnTo>
                <a:lnTo>
                  <a:pt x="590" y="306"/>
                </a:lnTo>
                <a:lnTo>
                  <a:pt x="596" y="289"/>
                </a:lnTo>
                <a:lnTo>
                  <a:pt x="603" y="272"/>
                </a:lnTo>
                <a:lnTo>
                  <a:pt x="613" y="256"/>
                </a:lnTo>
                <a:lnTo>
                  <a:pt x="621" y="242"/>
                </a:lnTo>
                <a:lnTo>
                  <a:pt x="629" y="231"/>
                </a:lnTo>
                <a:lnTo>
                  <a:pt x="634" y="221"/>
                </a:lnTo>
                <a:lnTo>
                  <a:pt x="634" y="217"/>
                </a:lnTo>
                <a:lnTo>
                  <a:pt x="613" y="307"/>
                </a:lnTo>
                <a:lnTo>
                  <a:pt x="600" y="362"/>
                </a:lnTo>
                <a:lnTo>
                  <a:pt x="596" y="407"/>
                </a:lnTo>
                <a:lnTo>
                  <a:pt x="592" y="440"/>
                </a:lnTo>
                <a:lnTo>
                  <a:pt x="592" y="466"/>
                </a:lnTo>
                <a:lnTo>
                  <a:pt x="595" y="483"/>
                </a:lnTo>
                <a:lnTo>
                  <a:pt x="596" y="495"/>
                </a:lnTo>
                <a:lnTo>
                  <a:pt x="600" y="502"/>
                </a:lnTo>
                <a:lnTo>
                  <a:pt x="600" y="504"/>
                </a:lnTo>
                <a:lnTo>
                  <a:pt x="621" y="374"/>
                </a:lnTo>
                <a:lnTo>
                  <a:pt x="624" y="356"/>
                </a:lnTo>
                <a:lnTo>
                  <a:pt x="630" y="337"/>
                </a:lnTo>
                <a:lnTo>
                  <a:pt x="635" y="320"/>
                </a:lnTo>
                <a:lnTo>
                  <a:pt x="642" y="303"/>
                </a:lnTo>
                <a:lnTo>
                  <a:pt x="648" y="289"/>
                </a:lnTo>
                <a:lnTo>
                  <a:pt x="654" y="278"/>
                </a:lnTo>
                <a:lnTo>
                  <a:pt x="658" y="268"/>
                </a:lnTo>
                <a:lnTo>
                  <a:pt x="658" y="267"/>
                </a:lnTo>
                <a:lnTo>
                  <a:pt x="695" y="208"/>
                </a:lnTo>
                <a:lnTo>
                  <a:pt x="668" y="301"/>
                </a:lnTo>
                <a:lnTo>
                  <a:pt x="665" y="316"/>
                </a:lnTo>
                <a:lnTo>
                  <a:pt x="661" y="340"/>
                </a:lnTo>
                <a:lnTo>
                  <a:pt x="655" y="374"/>
                </a:lnTo>
                <a:lnTo>
                  <a:pt x="652" y="412"/>
                </a:lnTo>
                <a:lnTo>
                  <a:pt x="650" y="448"/>
                </a:lnTo>
                <a:lnTo>
                  <a:pt x="647" y="477"/>
                </a:lnTo>
                <a:lnTo>
                  <a:pt x="646" y="497"/>
                </a:lnTo>
                <a:lnTo>
                  <a:pt x="646" y="506"/>
                </a:lnTo>
                <a:lnTo>
                  <a:pt x="648" y="531"/>
                </a:lnTo>
                <a:lnTo>
                  <a:pt x="648" y="553"/>
                </a:lnTo>
                <a:lnTo>
                  <a:pt x="649" y="575"/>
                </a:lnTo>
                <a:lnTo>
                  <a:pt x="652" y="594"/>
                </a:lnTo>
                <a:lnTo>
                  <a:pt x="656" y="611"/>
                </a:lnTo>
                <a:lnTo>
                  <a:pt x="656" y="624"/>
                </a:lnTo>
                <a:lnTo>
                  <a:pt x="658" y="631"/>
                </a:lnTo>
                <a:lnTo>
                  <a:pt x="659" y="635"/>
                </a:lnTo>
                <a:lnTo>
                  <a:pt x="657" y="596"/>
                </a:lnTo>
                <a:lnTo>
                  <a:pt x="655" y="558"/>
                </a:lnTo>
                <a:lnTo>
                  <a:pt x="658" y="519"/>
                </a:lnTo>
                <a:lnTo>
                  <a:pt x="659" y="484"/>
                </a:lnTo>
                <a:lnTo>
                  <a:pt x="664" y="453"/>
                </a:lnTo>
                <a:lnTo>
                  <a:pt x="667" y="431"/>
                </a:lnTo>
                <a:lnTo>
                  <a:pt x="668" y="414"/>
                </a:lnTo>
                <a:lnTo>
                  <a:pt x="668" y="411"/>
                </a:lnTo>
                <a:lnTo>
                  <a:pt x="684" y="319"/>
                </a:lnTo>
                <a:lnTo>
                  <a:pt x="679" y="358"/>
                </a:lnTo>
                <a:lnTo>
                  <a:pt x="680" y="394"/>
                </a:lnTo>
                <a:lnTo>
                  <a:pt x="681" y="424"/>
                </a:lnTo>
                <a:lnTo>
                  <a:pt x="682" y="449"/>
                </a:lnTo>
                <a:lnTo>
                  <a:pt x="685" y="466"/>
                </a:lnTo>
                <a:lnTo>
                  <a:pt x="689" y="479"/>
                </a:lnTo>
                <a:lnTo>
                  <a:pt x="692" y="486"/>
                </a:lnTo>
                <a:lnTo>
                  <a:pt x="692" y="488"/>
                </a:lnTo>
                <a:lnTo>
                  <a:pt x="689" y="457"/>
                </a:lnTo>
                <a:lnTo>
                  <a:pt x="692" y="424"/>
                </a:lnTo>
                <a:lnTo>
                  <a:pt x="692" y="389"/>
                </a:lnTo>
                <a:lnTo>
                  <a:pt x="694" y="353"/>
                </a:lnTo>
                <a:lnTo>
                  <a:pt x="697" y="323"/>
                </a:lnTo>
                <a:lnTo>
                  <a:pt x="697" y="298"/>
                </a:lnTo>
                <a:lnTo>
                  <a:pt x="699" y="280"/>
                </a:lnTo>
                <a:lnTo>
                  <a:pt x="701" y="275"/>
                </a:lnTo>
                <a:lnTo>
                  <a:pt x="709" y="306"/>
                </a:lnTo>
                <a:lnTo>
                  <a:pt x="734" y="218"/>
                </a:lnTo>
                <a:lnTo>
                  <a:pt x="726" y="327"/>
                </a:lnTo>
                <a:lnTo>
                  <a:pt x="736" y="449"/>
                </a:lnTo>
                <a:lnTo>
                  <a:pt x="741" y="473"/>
                </a:lnTo>
                <a:lnTo>
                  <a:pt x="750" y="497"/>
                </a:lnTo>
                <a:lnTo>
                  <a:pt x="760" y="523"/>
                </a:lnTo>
                <a:lnTo>
                  <a:pt x="771" y="548"/>
                </a:lnTo>
                <a:lnTo>
                  <a:pt x="781" y="569"/>
                </a:lnTo>
                <a:lnTo>
                  <a:pt x="790" y="586"/>
                </a:lnTo>
                <a:lnTo>
                  <a:pt x="795" y="596"/>
                </a:lnTo>
                <a:lnTo>
                  <a:pt x="797" y="600"/>
                </a:lnTo>
                <a:lnTo>
                  <a:pt x="802" y="604"/>
                </a:lnTo>
                <a:lnTo>
                  <a:pt x="805" y="604"/>
                </a:lnTo>
                <a:lnTo>
                  <a:pt x="807" y="604"/>
                </a:lnTo>
                <a:lnTo>
                  <a:pt x="807" y="603"/>
                </a:lnTo>
                <a:lnTo>
                  <a:pt x="809" y="604"/>
                </a:lnTo>
                <a:lnTo>
                  <a:pt x="808" y="603"/>
                </a:lnTo>
                <a:lnTo>
                  <a:pt x="807" y="601"/>
                </a:lnTo>
                <a:lnTo>
                  <a:pt x="807" y="600"/>
                </a:lnTo>
                <a:lnTo>
                  <a:pt x="769" y="500"/>
                </a:lnTo>
                <a:lnTo>
                  <a:pt x="767" y="495"/>
                </a:lnTo>
                <a:lnTo>
                  <a:pt x="767" y="480"/>
                </a:lnTo>
                <a:lnTo>
                  <a:pt x="764" y="470"/>
                </a:lnTo>
                <a:lnTo>
                  <a:pt x="764" y="463"/>
                </a:lnTo>
                <a:lnTo>
                  <a:pt x="808" y="576"/>
                </a:lnTo>
                <a:lnTo>
                  <a:pt x="805" y="550"/>
                </a:lnTo>
                <a:lnTo>
                  <a:pt x="804" y="544"/>
                </a:lnTo>
                <a:lnTo>
                  <a:pt x="804" y="540"/>
                </a:lnTo>
                <a:lnTo>
                  <a:pt x="804" y="539"/>
                </a:lnTo>
                <a:lnTo>
                  <a:pt x="807" y="540"/>
                </a:lnTo>
                <a:lnTo>
                  <a:pt x="808" y="543"/>
                </a:lnTo>
                <a:lnTo>
                  <a:pt x="811" y="544"/>
                </a:lnTo>
                <a:lnTo>
                  <a:pt x="813" y="548"/>
                </a:lnTo>
                <a:lnTo>
                  <a:pt x="812" y="548"/>
                </a:lnTo>
                <a:lnTo>
                  <a:pt x="811" y="537"/>
                </a:lnTo>
                <a:lnTo>
                  <a:pt x="806" y="520"/>
                </a:lnTo>
                <a:lnTo>
                  <a:pt x="802" y="494"/>
                </a:lnTo>
                <a:lnTo>
                  <a:pt x="797" y="470"/>
                </a:lnTo>
                <a:lnTo>
                  <a:pt x="793" y="446"/>
                </a:lnTo>
                <a:lnTo>
                  <a:pt x="790" y="425"/>
                </a:lnTo>
                <a:lnTo>
                  <a:pt x="788" y="411"/>
                </a:lnTo>
                <a:lnTo>
                  <a:pt x="788" y="405"/>
                </a:lnTo>
                <a:lnTo>
                  <a:pt x="788" y="395"/>
                </a:lnTo>
                <a:lnTo>
                  <a:pt x="790" y="391"/>
                </a:lnTo>
                <a:lnTo>
                  <a:pt x="793" y="389"/>
                </a:lnTo>
                <a:lnTo>
                  <a:pt x="791" y="389"/>
                </a:lnTo>
                <a:lnTo>
                  <a:pt x="820" y="511"/>
                </a:lnTo>
                <a:lnTo>
                  <a:pt x="822" y="519"/>
                </a:lnTo>
                <a:lnTo>
                  <a:pt x="825" y="527"/>
                </a:lnTo>
                <a:lnTo>
                  <a:pt x="829" y="530"/>
                </a:lnTo>
                <a:lnTo>
                  <a:pt x="831" y="533"/>
                </a:lnTo>
                <a:lnTo>
                  <a:pt x="864" y="606"/>
                </a:lnTo>
                <a:lnTo>
                  <a:pt x="864" y="601"/>
                </a:lnTo>
                <a:lnTo>
                  <a:pt x="862" y="586"/>
                </a:lnTo>
                <a:lnTo>
                  <a:pt x="860" y="567"/>
                </a:lnTo>
                <a:lnTo>
                  <a:pt x="856" y="544"/>
                </a:lnTo>
                <a:lnTo>
                  <a:pt x="852" y="524"/>
                </a:lnTo>
                <a:lnTo>
                  <a:pt x="849" y="504"/>
                </a:lnTo>
                <a:lnTo>
                  <a:pt x="847" y="490"/>
                </a:lnTo>
                <a:lnTo>
                  <a:pt x="846" y="485"/>
                </a:lnTo>
                <a:lnTo>
                  <a:pt x="858" y="527"/>
                </a:lnTo>
                <a:lnTo>
                  <a:pt x="862" y="506"/>
                </a:lnTo>
                <a:lnTo>
                  <a:pt x="866" y="473"/>
                </a:lnTo>
                <a:lnTo>
                  <a:pt x="865" y="438"/>
                </a:lnTo>
                <a:lnTo>
                  <a:pt x="865" y="424"/>
                </a:lnTo>
                <a:lnTo>
                  <a:pt x="885" y="581"/>
                </a:lnTo>
                <a:lnTo>
                  <a:pt x="887" y="422"/>
                </a:lnTo>
                <a:lnTo>
                  <a:pt x="892" y="372"/>
                </a:lnTo>
                <a:lnTo>
                  <a:pt x="901" y="433"/>
                </a:lnTo>
                <a:lnTo>
                  <a:pt x="907" y="463"/>
                </a:lnTo>
                <a:lnTo>
                  <a:pt x="910" y="494"/>
                </a:lnTo>
                <a:lnTo>
                  <a:pt x="912" y="529"/>
                </a:lnTo>
                <a:lnTo>
                  <a:pt x="915" y="562"/>
                </a:lnTo>
                <a:lnTo>
                  <a:pt x="916" y="593"/>
                </a:lnTo>
                <a:lnTo>
                  <a:pt x="917" y="619"/>
                </a:lnTo>
                <a:lnTo>
                  <a:pt x="916" y="635"/>
                </a:lnTo>
                <a:lnTo>
                  <a:pt x="916" y="641"/>
                </a:lnTo>
                <a:lnTo>
                  <a:pt x="927" y="587"/>
                </a:lnTo>
                <a:lnTo>
                  <a:pt x="920" y="453"/>
                </a:lnTo>
                <a:lnTo>
                  <a:pt x="919" y="438"/>
                </a:lnTo>
                <a:lnTo>
                  <a:pt x="915" y="412"/>
                </a:lnTo>
                <a:lnTo>
                  <a:pt x="911" y="388"/>
                </a:lnTo>
                <a:lnTo>
                  <a:pt x="911" y="377"/>
                </a:lnTo>
                <a:lnTo>
                  <a:pt x="910" y="365"/>
                </a:lnTo>
                <a:lnTo>
                  <a:pt x="907" y="349"/>
                </a:lnTo>
                <a:lnTo>
                  <a:pt x="906" y="337"/>
                </a:lnTo>
                <a:lnTo>
                  <a:pt x="906" y="331"/>
                </a:lnTo>
                <a:lnTo>
                  <a:pt x="907" y="337"/>
                </a:lnTo>
                <a:lnTo>
                  <a:pt x="911" y="351"/>
                </a:lnTo>
                <a:lnTo>
                  <a:pt x="915" y="371"/>
                </a:lnTo>
                <a:lnTo>
                  <a:pt x="921" y="392"/>
                </a:lnTo>
                <a:lnTo>
                  <a:pt x="927" y="414"/>
                </a:lnTo>
                <a:lnTo>
                  <a:pt x="932" y="432"/>
                </a:lnTo>
                <a:lnTo>
                  <a:pt x="934" y="446"/>
                </a:lnTo>
                <a:lnTo>
                  <a:pt x="935" y="453"/>
                </a:lnTo>
                <a:lnTo>
                  <a:pt x="938" y="490"/>
                </a:lnTo>
                <a:lnTo>
                  <a:pt x="941" y="548"/>
                </a:lnTo>
                <a:lnTo>
                  <a:pt x="942" y="602"/>
                </a:lnTo>
                <a:lnTo>
                  <a:pt x="941" y="624"/>
                </a:lnTo>
                <a:lnTo>
                  <a:pt x="948" y="593"/>
                </a:lnTo>
                <a:lnTo>
                  <a:pt x="952" y="561"/>
                </a:lnTo>
                <a:lnTo>
                  <a:pt x="954" y="533"/>
                </a:lnTo>
                <a:lnTo>
                  <a:pt x="953" y="506"/>
                </a:lnTo>
                <a:lnTo>
                  <a:pt x="954" y="485"/>
                </a:lnTo>
                <a:lnTo>
                  <a:pt x="953" y="469"/>
                </a:lnTo>
                <a:lnTo>
                  <a:pt x="952" y="457"/>
                </a:lnTo>
                <a:lnTo>
                  <a:pt x="951" y="454"/>
                </a:lnTo>
                <a:lnTo>
                  <a:pt x="936" y="359"/>
                </a:lnTo>
                <a:lnTo>
                  <a:pt x="962" y="433"/>
                </a:lnTo>
                <a:lnTo>
                  <a:pt x="965" y="446"/>
                </a:lnTo>
                <a:lnTo>
                  <a:pt x="969" y="467"/>
                </a:lnTo>
                <a:lnTo>
                  <a:pt x="973" y="497"/>
                </a:lnTo>
                <a:lnTo>
                  <a:pt x="976" y="529"/>
                </a:lnTo>
                <a:lnTo>
                  <a:pt x="980" y="562"/>
                </a:lnTo>
                <a:lnTo>
                  <a:pt x="984" y="589"/>
                </a:lnTo>
                <a:lnTo>
                  <a:pt x="986" y="608"/>
                </a:lnTo>
                <a:lnTo>
                  <a:pt x="986" y="617"/>
                </a:lnTo>
                <a:lnTo>
                  <a:pt x="997" y="549"/>
                </a:lnTo>
                <a:lnTo>
                  <a:pt x="996" y="525"/>
                </a:lnTo>
                <a:lnTo>
                  <a:pt x="993" y="487"/>
                </a:lnTo>
                <a:lnTo>
                  <a:pt x="989" y="448"/>
                </a:lnTo>
                <a:lnTo>
                  <a:pt x="988" y="429"/>
                </a:lnTo>
                <a:lnTo>
                  <a:pt x="986" y="425"/>
                </a:lnTo>
                <a:lnTo>
                  <a:pt x="989" y="418"/>
                </a:lnTo>
                <a:lnTo>
                  <a:pt x="988" y="412"/>
                </a:lnTo>
                <a:lnTo>
                  <a:pt x="989" y="409"/>
                </a:lnTo>
                <a:lnTo>
                  <a:pt x="993" y="418"/>
                </a:lnTo>
                <a:lnTo>
                  <a:pt x="996" y="431"/>
                </a:lnTo>
                <a:lnTo>
                  <a:pt x="1001" y="448"/>
                </a:lnTo>
                <a:lnTo>
                  <a:pt x="1006" y="467"/>
                </a:lnTo>
                <a:lnTo>
                  <a:pt x="1011" y="486"/>
                </a:lnTo>
                <a:lnTo>
                  <a:pt x="1017" y="503"/>
                </a:lnTo>
                <a:lnTo>
                  <a:pt x="1019" y="517"/>
                </a:lnTo>
                <a:lnTo>
                  <a:pt x="1020" y="519"/>
                </a:lnTo>
                <a:lnTo>
                  <a:pt x="1022" y="490"/>
                </a:lnTo>
                <a:lnTo>
                  <a:pt x="1024" y="497"/>
                </a:lnTo>
                <a:lnTo>
                  <a:pt x="1025" y="509"/>
                </a:lnTo>
                <a:lnTo>
                  <a:pt x="1027" y="524"/>
                </a:lnTo>
                <a:lnTo>
                  <a:pt x="1030" y="540"/>
                </a:lnTo>
                <a:lnTo>
                  <a:pt x="1034" y="555"/>
                </a:lnTo>
                <a:lnTo>
                  <a:pt x="1035" y="569"/>
                </a:lnTo>
                <a:lnTo>
                  <a:pt x="1037" y="578"/>
                </a:lnTo>
                <a:lnTo>
                  <a:pt x="1036" y="581"/>
                </a:lnTo>
                <a:lnTo>
                  <a:pt x="1037" y="565"/>
                </a:lnTo>
                <a:lnTo>
                  <a:pt x="1037" y="541"/>
                </a:lnTo>
                <a:lnTo>
                  <a:pt x="1037" y="519"/>
                </a:lnTo>
                <a:lnTo>
                  <a:pt x="1037" y="507"/>
                </a:lnTo>
                <a:lnTo>
                  <a:pt x="1035" y="505"/>
                </a:lnTo>
                <a:lnTo>
                  <a:pt x="1034" y="490"/>
                </a:lnTo>
                <a:lnTo>
                  <a:pt x="1030" y="475"/>
                </a:lnTo>
                <a:lnTo>
                  <a:pt x="1027" y="458"/>
                </a:lnTo>
                <a:lnTo>
                  <a:pt x="1023" y="441"/>
                </a:lnTo>
                <a:lnTo>
                  <a:pt x="1018" y="425"/>
                </a:lnTo>
                <a:lnTo>
                  <a:pt x="1017" y="412"/>
                </a:lnTo>
                <a:lnTo>
                  <a:pt x="1016" y="410"/>
                </a:lnTo>
                <a:lnTo>
                  <a:pt x="995" y="322"/>
                </a:lnTo>
                <a:lnTo>
                  <a:pt x="992" y="303"/>
                </a:lnTo>
                <a:lnTo>
                  <a:pt x="988" y="285"/>
                </a:lnTo>
                <a:lnTo>
                  <a:pt x="985" y="267"/>
                </a:lnTo>
                <a:lnTo>
                  <a:pt x="986" y="261"/>
                </a:lnTo>
                <a:lnTo>
                  <a:pt x="997" y="297"/>
                </a:lnTo>
                <a:lnTo>
                  <a:pt x="1006" y="326"/>
                </a:lnTo>
                <a:lnTo>
                  <a:pt x="1015" y="348"/>
                </a:lnTo>
                <a:lnTo>
                  <a:pt x="1024" y="370"/>
                </a:lnTo>
                <a:lnTo>
                  <a:pt x="1030" y="387"/>
                </a:lnTo>
                <a:lnTo>
                  <a:pt x="1037" y="398"/>
                </a:lnTo>
                <a:lnTo>
                  <a:pt x="1041" y="409"/>
                </a:lnTo>
                <a:lnTo>
                  <a:pt x="1045" y="415"/>
                </a:lnTo>
                <a:lnTo>
                  <a:pt x="1047" y="416"/>
                </a:lnTo>
                <a:lnTo>
                  <a:pt x="1044" y="414"/>
                </a:lnTo>
                <a:lnTo>
                  <a:pt x="1044" y="406"/>
                </a:lnTo>
                <a:lnTo>
                  <a:pt x="1041" y="395"/>
                </a:lnTo>
                <a:lnTo>
                  <a:pt x="1039" y="384"/>
                </a:lnTo>
                <a:lnTo>
                  <a:pt x="1037" y="374"/>
                </a:lnTo>
                <a:lnTo>
                  <a:pt x="1035" y="364"/>
                </a:lnTo>
                <a:lnTo>
                  <a:pt x="1034" y="357"/>
                </a:lnTo>
                <a:lnTo>
                  <a:pt x="1032" y="354"/>
                </a:lnTo>
                <a:lnTo>
                  <a:pt x="1030" y="348"/>
                </a:lnTo>
                <a:lnTo>
                  <a:pt x="1030" y="337"/>
                </a:lnTo>
                <a:lnTo>
                  <a:pt x="1028" y="328"/>
                </a:lnTo>
                <a:lnTo>
                  <a:pt x="1029" y="323"/>
                </a:lnTo>
                <a:lnTo>
                  <a:pt x="1035" y="331"/>
                </a:lnTo>
                <a:lnTo>
                  <a:pt x="1041" y="346"/>
                </a:lnTo>
                <a:lnTo>
                  <a:pt x="1048" y="364"/>
                </a:lnTo>
                <a:lnTo>
                  <a:pt x="1058" y="386"/>
                </a:lnTo>
                <a:lnTo>
                  <a:pt x="1069" y="406"/>
                </a:lnTo>
                <a:lnTo>
                  <a:pt x="1078" y="425"/>
                </a:lnTo>
                <a:lnTo>
                  <a:pt x="1080" y="437"/>
                </a:lnTo>
                <a:lnTo>
                  <a:pt x="1084" y="441"/>
                </a:lnTo>
                <a:lnTo>
                  <a:pt x="1091" y="453"/>
                </a:lnTo>
                <a:lnTo>
                  <a:pt x="1095" y="470"/>
                </a:lnTo>
                <a:lnTo>
                  <a:pt x="1099" y="488"/>
                </a:lnTo>
                <a:lnTo>
                  <a:pt x="1102" y="505"/>
                </a:lnTo>
                <a:lnTo>
                  <a:pt x="1104" y="521"/>
                </a:lnTo>
                <a:lnTo>
                  <a:pt x="1106" y="534"/>
                </a:lnTo>
                <a:lnTo>
                  <a:pt x="1106" y="542"/>
                </a:lnTo>
                <a:lnTo>
                  <a:pt x="1109" y="545"/>
                </a:lnTo>
                <a:lnTo>
                  <a:pt x="1112" y="537"/>
                </a:lnTo>
                <a:lnTo>
                  <a:pt x="1113" y="524"/>
                </a:lnTo>
                <a:lnTo>
                  <a:pt x="1116" y="514"/>
                </a:lnTo>
                <a:lnTo>
                  <a:pt x="1116" y="510"/>
                </a:lnTo>
                <a:lnTo>
                  <a:pt x="1116" y="503"/>
                </a:lnTo>
                <a:lnTo>
                  <a:pt x="1114" y="490"/>
                </a:lnTo>
                <a:lnTo>
                  <a:pt x="1112" y="475"/>
                </a:lnTo>
                <a:lnTo>
                  <a:pt x="1109" y="461"/>
                </a:lnTo>
                <a:lnTo>
                  <a:pt x="1103" y="448"/>
                </a:lnTo>
                <a:lnTo>
                  <a:pt x="1102" y="433"/>
                </a:lnTo>
                <a:lnTo>
                  <a:pt x="1099" y="426"/>
                </a:lnTo>
                <a:lnTo>
                  <a:pt x="1099" y="424"/>
                </a:lnTo>
                <a:lnTo>
                  <a:pt x="1099" y="413"/>
                </a:lnTo>
                <a:lnTo>
                  <a:pt x="1095" y="403"/>
                </a:lnTo>
                <a:lnTo>
                  <a:pt x="1091" y="389"/>
                </a:lnTo>
                <a:lnTo>
                  <a:pt x="1084" y="374"/>
                </a:lnTo>
                <a:lnTo>
                  <a:pt x="1080" y="360"/>
                </a:lnTo>
                <a:lnTo>
                  <a:pt x="1077" y="350"/>
                </a:lnTo>
                <a:lnTo>
                  <a:pt x="1074" y="341"/>
                </a:lnTo>
                <a:lnTo>
                  <a:pt x="1072" y="338"/>
                </a:lnTo>
                <a:lnTo>
                  <a:pt x="1012" y="176"/>
                </a:lnTo>
                <a:lnTo>
                  <a:pt x="1066" y="278"/>
                </a:lnTo>
                <a:lnTo>
                  <a:pt x="1034" y="187"/>
                </a:lnTo>
                <a:lnTo>
                  <a:pt x="1029" y="181"/>
                </a:lnTo>
                <a:lnTo>
                  <a:pt x="1030" y="174"/>
                </a:lnTo>
                <a:lnTo>
                  <a:pt x="1027" y="168"/>
                </a:lnTo>
                <a:lnTo>
                  <a:pt x="1027" y="162"/>
                </a:lnTo>
                <a:lnTo>
                  <a:pt x="1043" y="178"/>
                </a:lnTo>
                <a:lnTo>
                  <a:pt x="1056" y="196"/>
                </a:lnTo>
                <a:lnTo>
                  <a:pt x="1066" y="215"/>
                </a:lnTo>
                <a:lnTo>
                  <a:pt x="1076" y="231"/>
                </a:lnTo>
                <a:lnTo>
                  <a:pt x="1082" y="245"/>
                </a:lnTo>
                <a:lnTo>
                  <a:pt x="1088" y="257"/>
                </a:lnTo>
                <a:lnTo>
                  <a:pt x="1093" y="265"/>
                </a:lnTo>
                <a:lnTo>
                  <a:pt x="1093" y="266"/>
                </a:lnTo>
                <a:lnTo>
                  <a:pt x="1102" y="282"/>
                </a:lnTo>
                <a:lnTo>
                  <a:pt x="1109" y="299"/>
                </a:lnTo>
                <a:lnTo>
                  <a:pt x="1116" y="311"/>
                </a:lnTo>
                <a:lnTo>
                  <a:pt x="1121" y="323"/>
                </a:lnTo>
                <a:lnTo>
                  <a:pt x="1124" y="331"/>
                </a:lnTo>
                <a:lnTo>
                  <a:pt x="1127" y="339"/>
                </a:lnTo>
                <a:lnTo>
                  <a:pt x="1128" y="342"/>
                </a:lnTo>
                <a:lnTo>
                  <a:pt x="1127" y="343"/>
                </a:lnTo>
                <a:lnTo>
                  <a:pt x="1163" y="445"/>
                </a:lnTo>
                <a:lnTo>
                  <a:pt x="1155" y="404"/>
                </a:lnTo>
                <a:lnTo>
                  <a:pt x="1150" y="379"/>
                </a:lnTo>
                <a:lnTo>
                  <a:pt x="1143" y="360"/>
                </a:lnTo>
                <a:lnTo>
                  <a:pt x="1140" y="347"/>
                </a:lnTo>
                <a:lnTo>
                  <a:pt x="1136" y="332"/>
                </a:lnTo>
                <a:lnTo>
                  <a:pt x="1133" y="323"/>
                </a:lnTo>
                <a:lnTo>
                  <a:pt x="1128" y="317"/>
                </a:lnTo>
                <a:lnTo>
                  <a:pt x="1127" y="313"/>
                </a:lnTo>
                <a:lnTo>
                  <a:pt x="1127" y="312"/>
                </a:lnTo>
                <a:lnTo>
                  <a:pt x="1125" y="303"/>
                </a:lnTo>
                <a:lnTo>
                  <a:pt x="1120" y="294"/>
                </a:lnTo>
                <a:lnTo>
                  <a:pt x="1116" y="285"/>
                </a:lnTo>
                <a:lnTo>
                  <a:pt x="1110" y="273"/>
                </a:lnTo>
                <a:lnTo>
                  <a:pt x="1102" y="261"/>
                </a:lnTo>
                <a:lnTo>
                  <a:pt x="1096" y="248"/>
                </a:lnTo>
                <a:lnTo>
                  <a:pt x="1088" y="238"/>
                </a:lnTo>
                <a:lnTo>
                  <a:pt x="1081" y="224"/>
                </a:lnTo>
                <a:lnTo>
                  <a:pt x="1075" y="214"/>
                </a:lnTo>
                <a:lnTo>
                  <a:pt x="1067" y="203"/>
                </a:lnTo>
                <a:lnTo>
                  <a:pt x="1062" y="193"/>
                </a:lnTo>
                <a:lnTo>
                  <a:pt x="1056" y="184"/>
                </a:lnTo>
                <a:lnTo>
                  <a:pt x="1052" y="176"/>
                </a:lnTo>
                <a:lnTo>
                  <a:pt x="1047" y="173"/>
                </a:lnTo>
                <a:lnTo>
                  <a:pt x="1046" y="168"/>
                </a:lnTo>
                <a:lnTo>
                  <a:pt x="1045" y="168"/>
                </a:lnTo>
                <a:lnTo>
                  <a:pt x="1029" y="144"/>
                </a:lnTo>
                <a:lnTo>
                  <a:pt x="1033" y="145"/>
                </a:lnTo>
                <a:lnTo>
                  <a:pt x="1037" y="151"/>
                </a:lnTo>
                <a:lnTo>
                  <a:pt x="1041" y="154"/>
                </a:lnTo>
                <a:lnTo>
                  <a:pt x="1048" y="165"/>
                </a:lnTo>
                <a:lnTo>
                  <a:pt x="1057" y="176"/>
                </a:lnTo>
                <a:lnTo>
                  <a:pt x="1064" y="186"/>
                </a:lnTo>
                <a:lnTo>
                  <a:pt x="1075" y="197"/>
                </a:lnTo>
                <a:lnTo>
                  <a:pt x="1081" y="210"/>
                </a:lnTo>
                <a:lnTo>
                  <a:pt x="1090" y="221"/>
                </a:lnTo>
                <a:lnTo>
                  <a:pt x="1099" y="236"/>
                </a:lnTo>
                <a:lnTo>
                  <a:pt x="1106" y="245"/>
                </a:lnTo>
                <a:lnTo>
                  <a:pt x="1113" y="255"/>
                </a:lnTo>
                <a:lnTo>
                  <a:pt x="1119" y="264"/>
                </a:lnTo>
                <a:lnTo>
                  <a:pt x="1124" y="268"/>
                </a:lnTo>
                <a:lnTo>
                  <a:pt x="1127" y="274"/>
                </a:lnTo>
                <a:lnTo>
                  <a:pt x="1127" y="275"/>
                </a:lnTo>
                <a:lnTo>
                  <a:pt x="1119" y="249"/>
                </a:lnTo>
                <a:lnTo>
                  <a:pt x="1109" y="228"/>
                </a:lnTo>
                <a:lnTo>
                  <a:pt x="1102" y="210"/>
                </a:lnTo>
                <a:lnTo>
                  <a:pt x="1098" y="200"/>
                </a:lnTo>
                <a:lnTo>
                  <a:pt x="1092" y="192"/>
                </a:lnTo>
                <a:lnTo>
                  <a:pt x="1088" y="186"/>
                </a:lnTo>
                <a:lnTo>
                  <a:pt x="1085" y="183"/>
                </a:lnTo>
                <a:lnTo>
                  <a:pt x="1095" y="189"/>
                </a:lnTo>
                <a:lnTo>
                  <a:pt x="1102" y="196"/>
                </a:lnTo>
                <a:lnTo>
                  <a:pt x="1112" y="204"/>
                </a:lnTo>
                <a:lnTo>
                  <a:pt x="1120" y="214"/>
                </a:lnTo>
                <a:lnTo>
                  <a:pt x="1127" y="222"/>
                </a:lnTo>
                <a:lnTo>
                  <a:pt x="1134" y="230"/>
                </a:lnTo>
                <a:lnTo>
                  <a:pt x="1141" y="241"/>
                </a:lnTo>
                <a:lnTo>
                  <a:pt x="1147" y="248"/>
                </a:lnTo>
                <a:lnTo>
                  <a:pt x="1152" y="258"/>
                </a:lnTo>
                <a:lnTo>
                  <a:pt x="1157" y="265"/>
                </a:lnTo>
                <a:lnTo>
                  <a:pt x="1161" y="271"/>
                </a:lnTo>
                <a:lnTo>
                  <a:pt x="1165" y="278"/>
                </a:lnTo>
                <a:lnTo>
                  <a:pt x="1167" y="283"/>
                </a:lnTo>
                <a:lnTo>
                  <a:pt x="1168" y="287"/>
                </a:lnTo>
                <a:lnTo>
                  <a:pt x="1169" y="289"/>
                </a:lnTo>
                <a:lnTo>
                  <a:pt x="1170" y="289"/>
                </a:lnTo>
                <a:lnTo>
                  <a:pt x="1185" y="313"/>
                </a:lnTo>
                <a:lnTo>
                  <a:pt x="1197" y="337"/>
                </a:lnTo>
                <a:lnTo>
                  <a:pt x="1206" y="363"/>
                </a:lnTo>
                <a:lnTo>
                  <a:pt x="1217" y="386"/>
                </a:lnTo>
                <a:lnTo>
                  <a:pt x="1223" y="410"/>
                </a:lnTo>
                <a:lnTo>
                  <a:pt x="1230" y="426"/>
                </a:lnTo>
                <a:lnTo>
                  <a:pt x="1234" y="437"/>
                </a:lnTo>
                <a:lnTo>
                  <a:pt x="1235" y="441"/>
                </a:lnTo>
                <a:lnTo>
                  <a:pt x="1231" y="417"/>
                </a:lnTo>
                <a:lnTo>
                  <a:pt x="1228" y="395"/>
                </a:lnTo>
                <a:lnTo>
                  <a:pt x="1224" y="377"/>
                </a:lnTo>
                <a:lnTo>
                  <a:pt x="1218" y="362"/>
                </a:lnTo>
                <a:lnTo>
                  <a:pt x="1216" y="351"/>
                </a:lnTo>
                <a:lnTo>
                  <a:pt x="1212" y="340"/>
                </a:lnTo>
                <a:lnTo>
                  <a:pt x="1208" y="337"/>
                </a:lnTo>
                <a:lnTo>
                  <a:pt x="1208" y="334"/>
                </a:lnTo>
                <a:lnTo>
                  <a:pt x="1204" y="319"/>
                </a:lnTo>
                <a:lnTo>
                  <a:pt x="1195" y="302"/>
                </a:lnTo>
                <a:lnTo>
                  <a:pt x="1188" y="289"/>
                </a:lnTo>
                <a:lnTo>
                  <a:pt x="1182" y="275"/>
                </a:lnTo>
                <a:lnTo>
                  <a:pt x="1172" y="261"/>
                </a:lnTo>
                <a:lnTo>
                  <a:pt x="1165" y="250"/>
                </a:lnTo>
                <a:lnTo>
                  <a:pt x="1158" y="241"/>
                </a:lnTo>
                <a:lnTo>
                  <a:pt x="1150" y="229"/>
                </a:lnTo>
                <a:lnTo>
                  <a:pt x="1144" y="221"/>
                </a:lnTo>
                <a:lnTo>
                  <a:pt x="1139" y="212"/>
                </a:lnTo>
                <a:lnTo>
                  <a:pt x="1133" y="205"/>
                </a:lnTo>
                <a:lnTo>
                  <a:pt x="1128" y="200"/>
                </a:lnTo>
                <a:lnTo>
                  <a:pt x="1125" y="196"/>
                </a:lnTo>
                <a:lnTo>
                  <a:pt x="1121" y="193"/>
                </a:lnTo>
                <a:lnTo>
                  <a:pt x="1120" y="192"/>
                </a:lnTo>
                <a:lnTo>
                  <a:pt x="1119" y="190"/>
                </a:lnTo>
                <a:lnTo>
                  <a:pt x="1114" y="180"/>
                </a:lnTo>
                <a:lnTo>
                  <a:pt x="1102" y="172"/>
                </a:lnTo>
                <a:lnTo>
                  <a:pt x="1093" y="159"/>
                </a:lnTo>
                <a:lnTo>
                  <a:pt x="1081" y="150"/>
                </a:lnTo>
                <a:lnTo>
                  <a:pt x="1071" y="140"/>
                </a:lnTo>
                <a:lnTo>
                  <a:pt x="1061" y="133"/>
                </a:lnTo>
                <a:lnTo>
                  <a:pt x="1058" y="127"/>
                </a:lnTo>
                <a:lnTo>
                  <a:pt x="1055" y="124"/>
                </a:lnTo>
                <a:lnTo>
                  <a:pt x="1064" y="132"/>
                </a:lnTo>
                <a:lnTo>
                  <a:pt x="1077" y="138"/>
                </a:lnTo>
                <a:lnTo>
                  <a:pt x="1086" y="145"/>
                </a:lnTo>
                <a:lnTo>
                  <a:pt x="1095" y="149"/>
                </a:lnTo>
                <a:lnTo>
                  <a:pt x="1102" y="153"/>
                </a:lnTo>
                <a:lnTo>
                  <a:pt x="1109" y="155"/>
                </a:lnTo>
                <a:lnTo>
                  <a:pt x="1113" y="159"/>
                </a:lnTo>
                <a:lnTo>
                  <a:pt x="1114" y="159"/>
                </a:lnTo>
                <a:lnTo>
                  <a:pt x="1113" y="157"/>
                </a:lnTo>
                <a:lnTo>
                  <a:pt x="1110" y="155"/>
                </a:lnTo>
                <a:lnTo>
                  <a:pt x="1106" y="149"/>
                </a:lnTo>
                <a:lnTo>
                  <a:pt x="1099" y="145"/>
                </a:lnTo>
                <a:lnTo>
                  <a:pt x="1094" y="135"/>
                </a:lnTo>
                <a:lnTo>
                  <a:pt x="1085" y="132"/>
                </a:lnTo>
                <a:lnTo>
                  <a:pt x="1078" y="125"/>
                </a:lnTo>
                <a:lnTo>
                  <a:pt x="1070" y="118"/>
                </a:lnTo>
                <a:lnTo>
                  <a:pt x="1062" y="111"/>
                </a:lnTo>
                <a:lnTo>
                  <a:pt x="1055" y="104"/>
                </a:lnTo>
                <a:lnTo>
                  <a:pt x="1048" y="101"/>
                </a:lnTo>
                <a:lnTo>
                  <a:pt x="1041" y="94"/>
                </a:lnTo>
                <a:lnTo>
                  <a:pt x="1035" y="91"/>
                </a:lnTo>
                <a:lnTo>
                  <a:pt x="1030" y="84"/>
                </a:lnTo>
                <a:lnTo>
                  <a:pt x="1029" y="84"/>
                </a:lnTo>
                <a:lnTo>
                  <a:pt x="1027" y="81"/>
                </a:lnTo>
                <a:lnTo>
                  <a:pt x="1058" y="94"/>
                </a:lnTo>
                <a:lnTo>
                  <a:pt x="1065" y="97"/>
                </a:lnTo>
                <a:lnTo>
                  <a:pt x="1071" y="100"/>
                </a:lnTo>
                <a:lnTo>
                  <a:pt x="1075" y="101"/>
                </a:lnTo>
                <a:lnTo>
                  <a:pt x="1077" y="105"/>
                </a:lnTo>
                <a:lnTo>
                  <a:pt x="1080" y="106"/>
                </a:lnTo>
                <a:lnTo>
                  <a:pt x="1080" y="108"/>
                </a:lnTo>
                <a:lnTo>
                  <a:pt x="1082" y="110"/>
                </a:lnTo>
                <a:lnTo>
                  <a:pt x="1078" y="100"/>
                </a:lnTo>
                <a:lnTo>
                  <a:pt x="1106" y="119"/>
                </a:lnTo>
                <a:lnTo>
                  <a:pt x="1114" y="122"/>
                </a:lnTo>
                <a:lnTo>
                  <a:pt x="1120" y="128"/>
                </a:lnTo>
                <a:lnTo>
                  <a:pt x="1128" y="133"/>
                </a:lnTo>
                <a:lnTo>
                  <a:pt x="1136" y="142"/>
                </a:lnTo>
                <a:lnTo>
                  <a:pt x="1147" y="151"/>
                </a:lnTo>
                <a:lnTo>
                  <a:pt x="1157" y="162"/>
                </a:lnTo>
                <a:lnTo>
                  <a:pt x="1167" y="173"/>
                </a:lnTo>
                <a:lnTo>
                  <a:pt x="1178" y="180"/>
                </a:lnTo>
                <a:lnTo>
                  <a:pt x="1188" y="193"/>
                </a:lnTo>
                <a:lnTo>
                  <a:pt x="1197" y="203"/>
                </a:lnTo>
                <a:lnTo>
                  <a:pt x="1207" y="212"/>
                </a:lnTo>
                <a:lnTo>
                  <a:pt x="1214" y="220"/>
                </a:lnTo>
                <a:lnTo>
                  <a:pt x="1218" y="229"/>
                </a:lnTo>
                <a:lnTo>
                  <a:pt x="1225" y="234"/>
                </a:lnTo>
                <a:lnTo>
                  <a:pt x="1229" y="237"/>
                </a:lnTo>
                <a:lnTo>
                  <a:pt x="1216" y="219"/>
                </a:lnTo>
                <a:lnTo>
                  <a:pt x="1206" y="200"/>
                </a:lnTo>
                <a:lnTo>
                  <a:pt x="1194" y="184"/>
                </a:lnTo>
                <a:lnTo>
                  <a:pt x="1184" y="173"/>
                </a:lnTo>
                <a:lnTo>
                  <a:pt x="1176" y="160"/>
                </a:lnTo>
                <a:lnTo>
                  <a:pt x="1167" y="155"/>
                </a:lnTo>
                <a:lnTo>
                  <a:pt x="1165" y="152"/>
                </a:lnTo>
                <a:lnTo>
                  <a:pt x="1164" y="149"/>
                </a:lnTo>
                <a:lnTo>
                  <a:pt x="1161" y="145"/>
                </a:lnTo>
                <a:lnTo>
                  <a:pt x="1157" y="141"/>
                </a:lnTo>
                <a:lnTo>
                  <a:pt x="1153" y="136"/>
                </a:lnTo>
                <a:lnTo>
                  <a:pt x="1147" y="132"/>
                </a:lnTo>
                <a:lnTo>
                  <a:pt x="1140" y="128"/>
                </a:lnTo>
                <a:lnTo>
                  <a:pt x="1133" y="122"/>
                </a:lnTo>
                <a:lnTo>
                  <a:pt x="1126" y="115"/>
                </a:lnTo>
                <a:lnTo>
                  <a:pt x="1118" y="108"/>
                </a:lnTo>
                <a:lnTo>
                  <a:pt x="1112" y="103"/>
                </a:lnTo>
                <a:lnTo>
                  <a:pt x="1104" y="97"/>
                </a:lnTo>
                <a:lnTo>
                  <a:pt x="1099" y="94"/>
                </a:lnTo>
                <a:lnTo>
                  <a:pt x="1093" y="90"/>
                </a:lnTo>
                <a:lnTo>
                  <a:pt x="1088" y="84"/>
                </a:lnTo>
                <a:lnTo>
                  <a:pt x="1084" y="82"/>
                </a:lnTo>
                <a:lnTo>
                  <a:pt x="1081" y="81"/>
                </a:lnTo>
                <a:lnTo>
                  <a:pt x="1079" y="80"/>
                </a:lnTo>
                <a:lnTo>
                  <a:pt x="1042" y="60"/>
                </a:lnTo>
                <a:lnTo>
                  <a:pt x="1047" y="58"/>
                </a:lnTo>
                <a:lnTo>
                  <a:pt x="1050" y="57"/>
                </a:lnTo>
                <a:lnTo>
                  <a:pt x="1055" y="56"/>
                </a:lnTo>
                <a:lnTo>
                  <a:pt x="1059" y="59"/>
                </a:lnTo>
                <a:lnTo>
                  <a:pt x="1062" y="60"/>
                </a:lnTo>
                <a:lnTo>
                  <a:pt x="1065" y="62"/>
                </a:lnTo>
                <a:lnTo>
                  <a:pt x="1068" y="63"/>
                </a:lnTo>
                <a:lnTo>
                  <a:pt x="1077" y="66"/>
                </a:lnTo>
                <a:lnTo>
                  <a:pt x="1085" y="70"/>
                </a:lnTo>
                <a:lnTo>
                  <a:pt x="1095" y="78"/>
                </a:lnTo>
                <a:lnTo>
                  <a:pt x="1106" y="84"/>
                </a:lnTo>
                <a:lnTo>
                  <a:pt x="1119" y="94"/>
                </a:lnTo>
                <a:lnTo>
                  <a:pt x="1132" y="106"/>
                </a:lnTo>
                <a:lnTo>
                  <a:pt x="1144" y="114"/>
                </a:lnTo>
                <a:lnTo>
                  <a:pt x="1158" y="125"/>
                </a:lnTo>
                <a:lnTo>
                  <a:pt x="1171" y="137"/>
                </a:lnTo>
                <a:lnTo>
                  <a:pt x="1184" y="146"/>
                </a:lnTo>
                <a:lnTo>
                  <a:pt x="1194" y="155"/>
                </a:lnTo>
                <a:lnTo>
                  <a:pt x="1205" y="164"/>
                </a:lnTo>
                <a:lnTo>
                  <a:pt x="1212" y="172"/>
                </a:lnTo>
                <a:lnTo>
                  <a:pt x="1218" y="176"/>
                </a:lnTo>
                <a:lnTo>
                  <a:pt x="1224" y="179"/>
                </a:lnTo>
                <a:lnTo>
                  <a:pt x="1223" y="180"/>
                </a:lnTo>
                <a:lnTo>
                  <a:pt x="1194" y="140"/>
                </a:lnTo>
                <a:lnTo>
                  <a:pt x="1191" y="135"/>
                </a:lnTo>
                <a:lnTo>
                  <a:pt x="1184" y="126"/>
                </a:lnTo>
                <a:lnTo>
                  <a:pt x="1174" y="116"/>
                </a:lnTo>
                <a:lnTo>
                  <a:pt x="1161" y="105"/>
                </a:lnTo>
                <a:lnTo>
                  <a:pt x="1150" y="94"/>
                </a:lnTo>
                <a:lnTo>
                  <a:pt x="1140" y="84"/>
                </a:lnTo>
                <a:lnTo>
                  <a:pt x="1133" y="77"/>
                </a:lnTo>
                <a:lnTo>
                  <a:pt x="1129" y="73"/>
                </a:lnTo>
                <a:lnTo>
                  <a:pt x="1174" y="95"/>
                </a:lnTo>
                <a:lnTo>
                  <a:pt x="1187" y="94"/>
                </a:lnTo>
                <a:lnTo>
                  <a:pt x="1194" y="93"/>
                </a:lnTo>
                <a:lnTo>
                  <a:pt x="1195" y="91"/>
                </a:lnTo>
                <a:lnTo>
                  <a:pt x="1191" y="90"/>
                </a:lnTo>
                <a:lnTo>
                  <a:pt x="1187" y="87"/>
                </a:lnTo>
                <a:lnTo>
                  <a:pt x="1180" y="84"/>
                </a:lnTo>
                <a:lnTo>
                  <a:pt x="1174" y="82"/>
                </a:lnTo>
                <a:lnTo>
                  <a:pt x="1171" y="81"/>
                </a:lnTo>
                <a:lnTo>
                  <a:pt x="1161" y="77"/>
                </a:lnTo>
                <a:lnTo>
                  <a:pt x="1158" y="72"/>
                </a:lnTo>
                <a:lnTo>
                  <a:pt x="1160" y="69"/>
                </a:lnTo>
                <a:lnTo>
                  <a:pt x="1167" y="69"/>
                </a:lnTo>
                <a:lnTo>
                  <a:pt x="1174" y="68"/>
                </a:lnTo>
                <a:lnTo>
                  <a:pt x="1184" y="69"/>
                </a:lnTo>
                <a:lnTo>
                  <a:pt x="1188" y="70"/>
                </a:lnTo>
                <a:lnTo>
                  <a:pt x="1190" y="70"/>
                </a:lnTo>
                <a:lnTo>
                  <a:pt x="1193" y="69"/>
                </a:lnTo>
                <a:lnTo>
                  <a:pt x="1197" y="70"/>
                </a:lnTo>
                <a:lnTo>
                  <a:pt x="1205" y="70"/>
                </a:lnTo>
                <a:lnTo>
                  <a:pt x="1211" y="69"/>
                </a:lnTo>
                <a:lnTo>
                  <a:pt x="1213" y="68"/>
                </a:lnTo>
                <a:lnTo>
                  <a:pt x="1215" y="66"/>
                </a:lnTo>
                <a:lnTo>
                  <a:pt x="1209" y="66"/>
                </a:lnTo>
                <a:lnTo>
                  <a:pt x="1196" y="63"/>
                </a:lnTo>
                <a:lnTo>
                  <a:pt x="1188" y="62"/>
                </a:lnTo>
                <a:lnTo>
                  <a:pt x="1183" y="60"/>
                </a:lnTo>
                <a:lnTo>
                  <a:pt x="1179" y="56"/>
                </a:lnTo>
                <a:lnTo>
                  <a:pt x="1180" y="54"/>
                </a:lnTo>
                <a:lnTo>
                  <a:pt x="1181" y="54"/>
                </a:lnTo>
                <a:lnTo>
                  <a:pt x="1184" y="52"/>
                </a:lnTo>
                <a:lnTo>
                  <a:pt x="1188" y="50"/>
                </a:lnTo>
                <a:lnTo>
                  <a:pt x="1194" y="49"/>
                </a:lnTo>
                <a:lnTo>
                  <a:pt x="1200" y="47"/>
                </a:lnTo>
                <a:lnTo>
                  <a:pt x="1206" y="46"/>
                </a:lnTo>
                <a:lnTo>
                  <a:pt x="1212" y="44"/>
                </a:lnTo>
                <a:lnTo>
                  <a:pt x="1218" y="43"/>
                </a:lnTo>
                <a:lnTo>
                  <a:pt x="1222" y="41"/>
                </a:lnTo>
                <a:lnTo>
                  <a:pt x="1227" y="41"/>
                </a:lnTo>
                <a:lnTo>
                  <a:pt x="1229" y="40"/>
                </a:lnTo>
                <a:lnTo>
                  <a:pt x="1230" y="40"/>
                </a:lnTo>
                <a:lnTo>
                  <a:pt x="1243" y="37"/>
                </a:lnTo>
                <a:lnTo>
                  <a:pt x="1256" y="33"/>
                </a:lnTo>
                <a:lnTo>
                  <a:pt x="1263" y="34"/>
                </a:lnTo>
                <a:lnTo>
                  <a:pt x="1272" y="33"/>
                </a:lnTo>
                <a:lnTo>
                  <a:pt x="1277" y="33"/>
                </a:lnTo>
                <a:lnTo>
                  <a:pt x="1281" y="36"/>
                </a:lnTo>
                <a:lnTo>
                  <a:pt x="1285" y="36"/>
                </a:lnTo>
                <a:lnTo>
                  <a:pt x="1286" y="36"/>
                </a:lnTo>
                <a:lnTo>
                  <a:pt x="1283" y="32"/>
                </a:lnTo>
                <a:lnTo>
                  <a:pt x="1281" y="32"/>
                </a:lnTo>
                <a:lnTo>
                  <a:pt x="1277" y="30"/>
                </a:lnTo>
                <a:lnTo>
                  <a:pt x="1273" y="30"/>
                </a:lnTo>
                <a:lnTo>
                  <a:pt x="1270" y="29"/>
                </a:lnTo>
                <a:lnTo>
                  <a:pt x="1265" y="29"/>
                </a:lnTo>
                <a:lnTo>
                  <a:pt x="1263" y="30"/>
                </a:lnTo>
                <a:lnTo>
                  <a:pt x="1263" y="29"/>
                </a:lnTo>
                <a:lnTo>
                  <a:pt x="1221" y="26"/>
                </a:lnTo>
                <a:lnTo>
                  <a:pt x="1225" y="25"/>
                </a:lnTo>
                <a:lnTo>
                  <a:pt x="1228" y="24"/>
                </a:lnTo>
                <a:lnTo>
                  <a:pt x="1230" y="22"/>
                </a:lnTo>
                <a:lnTo>
                  <a:pt x="1233" y="20"/>
                </a:lnTo>
                <a:lnTo>
                  <a:pt x="1234" y="20"/>
                </a:lnTo>
                <a:lnTo>
                  <a:pt x="1235" y="19"/>
                </a:lnTo>
                <a:lnTo>
                  <a:pt x="1234" y="19"/>
                </a:lnTo>
                <a:lnTo>
                  <a:pt x="1230" y="16"/>
                </a:lnTo>
                <a:lnTo>
                  <a:pt x="1228" y="15"/>
                </a:lnTo>
                <a:lnTo>
                  <a:pt x="1225" y="15"/>
                </a:lnTo>
                <a:lnTo>
                  <a:pt x="1224" y="14"/>
                </a:lnTo>
                <a:lnTo>
                  <a:pt x="1219" y="14"/>
                </a:lnTo>
                <a:lnTo>
                  <a:pt x="1217" y="13"/>
                </a:lnTo>
                <a:lnTo>
                  <a:pt x="1214" y="14"/>
                </a:lnTo>
                <a:lnTo>
                  <a:pt x="1211" y="12"/>
                </a:lnTo>
                <a:lnTo>
                  <a:pt x="1208" y="9"/>
                </a:lnTo>
                <a:lnTo>
                  <a:pt x="1206" y="8"/>
                </a:lnTo>
                <a:lnTo>
                  <a:pt x="1201" y="5"/>
                </a:lnTo>
                <a:lnTo>
                  <a:pt x="1199" y="3"/>
                </a:lnTo>
                <a:lnTo>
                  <a:pt x="1197" y="2"/>
                </a:lnTo>
                <a:lnTo>
                  <a:pt x="1196" y="0"/>
                </a:lnTo>
                <a:lnTo>
                  <a:pt x="1361" y="2"/>
                </a:lnTo>
              </a:path>
            </a:pathLst>
          </a:custGeom>
          <a:solidFill>
            <a:srgbClr val="FFFF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499" name="Freeform 67"/>
          <p:cNvSpPr>
            <a:spLocks/>
          </p:cNvSpPr>
          <p:nvPr/>
        </p:nvSpPr>
        <p:spPr bwMode="auto">
          <a:xfrm>
            <a:off x="663575" y="1784350"/>
            <a:ext cx="58738" cy="158750"/>
          </a:xfrm>
          <a:custGeom>
            <a:avLst/>
            <a:gdLst>
              <a:gd name="T0" fmla="*/ 2147483647 w 37"/>
              <a:gd name="T1" fmla="*/ 2147483647 h 100"/>
              <a:gd name="T2" fmla="*/ 2147483647 w 37"/>
              <a:gd name="T3" fmla="*/ 2147483647 h 100"/>
              <a:gd name="T4" fmla="*/ 2147483647 w 37"/>
              <a:gd name="T5" fmla="*/ 2147483647 h 100"/>
              <a:gd name="T6" fmla="*/ 2147483647 w 37"/>
              <a:gd name="T7" fmla="*/ 2147483647 h 100"/>
              <a:gd name="T8" fmla="*/ 2147483647 w 37"/>
              <a:gd name="T9" fmla="*/ 2147483647 h 100"/>
              <a:gd name="T10" fmla="*/ 2147483647 w 37"/>
              <a:gd name="T11" fmla="*/ 2147483647 h 100"/>
              <a:gd name="T12" fmla="*/ 2147483647 w 37"/>
              <a:gd name="T13" fmla="*/ 2147483647 h 100"/>
              <a:gd name="T14" fmla="*/ 2147483647 w 37"/>
              <a:gd name="T15" fmla="*/ 2147483647 h 100"/>
              <a:gd name="T16" fmla="*/ 2147483647 w 37"/>
              <a:gd name="T17" fmla="*/ 2147483647 h 100"/>
              <a:gd name="T18" fmla="*/ 2147483647 w 37"/>
              <a:gd name="T19" fmla="*/ 2147483647 h 100"/>
              <a:gd name="T20" fmla="*/ 2147483647 w 37"/>
              <a:gd name="T21" fmla="*/ 2147483647 h 100"/>
              <a:gd name="T22" fmla="*/ 2147483647 w 37"/>
              <a:gd name="T23" fmla="*/ 2147483647 h 100"/>
              <a:gd name="T24" fmla="*/ 2147483647 w 37"/>
              <a:gd name="T25" fmla="*/ 2147483647 h 100"/>
              <a:gd name="T26" fmla="*/ 2147483647 w 37"/>
              <a:gd name="T27" fmla="*/ 2147483647 h 100"/>
              <a:gd name="T28" fmla="*/ 2147483647 w 37"/>
              <a:gd name="T29" fmla="*/ 2147483647 h 100"/>
              <a:gd name="T30" fmla="*/ 2147483647 w 37"/>
              <a:gd name="T31" fmla="*/ 2147483647 h 100"/>
              <a:gd name="T32" fmla="*/ 2147483647 w 37"/>
              <a:gd name="T33" fmla="*/ 2147483647 h 100"/>
              <a:gd name="T34" fmla="*/ 2147483647 w 37"/>
              <a:gd name="T35" fmla="*/ 2147483647 h 100"/>
              <a:gd name="T36" fmla="*/ 0 w 37"/>
              <a:gd name="T37" fmla="*/ 2147483647 h 100"/>
              <a:gd name="T38" fmla="*/ 2147483647 w 37"/>
              <a:gd name="T39" fmla="*/ 2147483647 h 100"/>
              <a:gd name="T40" fmla="*/ 2147483647 w 37"/>
              <a:gd name="T41" fmla="*/ 2147483647 h 100"/>
              <a:gd name="T42" fmla="*/ 2147483647 w 37"/>
              <a:gd name="T43" fmla="*/ 2147483647 h 100"/>
              <a:gd name="T44" fmla="*/ 2147483647 w 37"/>
              <a:gd name="T45" fmla="*/ 2147483647 h 100"/>
              <a:gd name="T46" fmla="*/ 2147483647 w 37"/>
              <a:gd name="T47" fmla="*/ 2147483647 h 100"/>
              <a:gd name="T48" fmla="*/ 2147483647 w 37"/>
              <a:gd name="T49" fmla="*/ 2147483647 h 100"/>
              <a:gd name="T50" fmla="*/ 2147483647 w 37"/>
              <a:gd name="T51" fmla="*/ 2147483647 h 100"/>
              <a:gd name="T52" fmla="*/ 2147483647 w 37"/>
              <a:gd name="T53" fmla="*/ 2147483647 h 100"/>
              <a:gd name="T54" fmla="*/ 2147483647 w 37"/>
              <a:gd name="T55" fmla="*/ 2147483647 h 100"/>
              <a:gd name="T56" fmla="*/ 2147483647 w 37"/>
              <a:gd name="T57" fmla="*/ 0 h 100"/>
              <a:gd name="T58" fmla="*/ 2147483647 w 37"/>
              <a:gd name="T59" fmla="*/ 2147483647 h 100"/>
              <a:gd name="T60" fmla="*/ 2147483647 w 37"/>
              <a:gd name="T61" fmla="*/ 2147483647 h 100"/>
              <a:gd name="T62" fmla="*/ 2147483647 w 37"/>
              <a:gd name="T63" fmla="*/ 2147483647 h 100"/>
              <a:gd name="T64" fmla="*/ 2147483647 w 37"/>
              <a:gd name="T65" fmla="*/ 2147483647 h 100"/>
              <a:gd name="T66" fmla="*/ 2147483647 w 37"/>
              <a:gd name="T67" fmla="*/ 2147483647 h 100"/>
              <a:gd name="T68" fmla="*/ 2147483647 w 37"/>
              <a:gd name="T69" fmla="*/ 2147483647 h 100"/>
              <a:gd name="T70" fmla="*/ 2147483647 w 37"/>
              <a:gd name="T71" fmla="*/ 2147483647 h 100"/>
              <a:gd name="T72" fmla="*/ 2147483647 w 37"/>
              <a:gd name="T73" fmla="*/ 2147483647 h 100"/>
              <a:gd name="T74" fmla="*/ 2147483647 w 37"/>
              <a:gd name="T75" fmla="*/ 2147483647 h 100"/>
              <a:gd name="T76" fmla="*/ 2147483647 w 37"/>
              <a:gd name="T77" fmla="*/ 2147483647 h 100"/>
              <a:gd name="T78" fmla="*/ 2147483647 w 37"/>
              <a:gd name="T79" fmla="*/ 2147483647 h 100"/>
              <a:gd name="T80" fmla="*/ 2147483647 w 37"/>
              <a:gd name="T81" fmla="*/ 2147483647 h 100"/>
              <a:gd name="T82" fmla="*/ 2147483647 w 37"/>
              <a:gd name="T83" fmla="*/ 2147483647 h 100"/>
              <a:gd name="T84" fmla="*/ 2147483647 w 37"/>
              <a:gd name="T85" fmla="*/ 2147483647 h 100"/>
              <a:gd name="T86" fmla="*/ 2147483647 w 37"/>
              <a:gd name="T87" fmla="*/ 2147483647 h 100"/>
              <a:gd name="T88" fmla="*/ 2147483647 w 37"/>
              <a:gd name="T89" fmla="*/ 2147483647 h 100"/>
              <a:gd name="T90" fmla="*/ 2147483647 w 37"/>
              <a:gd name="T91" fmla="*/ 2147483647 h 100"/>
              <a:gd name="T92" fmla="*/ 2147483647 w 37"/>
              <a:gd name="T93" fmla="*/ 2147483647 h 100"/>
              <a:gd name="T94" fmla="*/ 2147483647 w 37"/>
              <a:gd name="T95" fmla="*/ 2147483647 h 100"/>
              <a:gd name="T96" fmla="*/ 2147483647 w 37"/>
              <a:gd name="T97" fmla="*/ 2147483647 h 100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7"/>
              <a:gd name="T148" fmla="*/ 0 h 100"/>
              <a:gd name="T149" fmla="*/ 37 w 37"/>
              <a:gd name="T150" fmla="*/ 100 h 100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7" h="100">
                <a:moveTo>
                  <a:pt x="32" y="79"/>
                </a:moveTo>
                <a:lnTo>
                  <a:pt x="30" y="84"/>
                </a:lnTo>
                <a:lnTo>
                  <a:pt x="29" y="90"/>
                </a:lnTo>
                <a:lnTo>
                  <a:pt x="27" y="97"/>
                </a:lnTo>
                <a:lnTo>
                  <a:pt x="25" y="99"/>
                </a:lnTo>
                <a:lnTo>
                  <a:pt x="23" y="94"/>
                </a:lnTo>
                <a:lnTo>
                  <a:pt x="23" y="84"/>
                </a:lnTo>
                <a:lnTo>
                  <a:pt x="23" y="78"/>
                </a:lnTo>
                <a:lnTo>
                  <a:pt x="21" y="70"/>
                </a:lnTo>
                <a:lnTo>
                  <a:pt x="20" y="73"/>
                </a:lnTo>
                <a:lnTo>
                  <a:pt x="17" y="79"/>
                </a:lnTo>
                <a:lnTo>
                  <a:pt x="16" y="82"/>
                </a:lnTo>
                <a:lnTo>
                  <a:pt x="16" y="86"/>
                </a:lnTo>
                <a:lnTo>
                  <a:pt x="13" y="90"/>
                </a:lnTo>
                <a:lnTo>
                  <a:pt x="11" y="92"/>
                </a:lnTo>
                <a:lnTo>
                  <a:pt x="6" y="93"/>
                </a:lnTo>
                <a:lnTo>
                  <a:pt x="5" y="90"/>
                </a:lnTo>
                <a:lnTo>
                  <a:pt x="2" y="84"/>
                </a:lnTo>
                <a:lnTo>
                  <a:pt x="0" y="81"/>
                </a:lnTo>
                <a:lnTo>
                  <a:pt x="1" y="77"/>
                </a:lnTo>
                <a:lnTo>
                  <a:pt x="3" y="73"/>
                </a:lnTo>
                <a:lnTo>
                  <a:pt x="5" y="63"/>
                </a:lnTo>
                <a:lnTo>
                  <a:pt x="9" y="54"/>
                </a:lnTo>
                <a:lnTo>
                  <a:pt x="12" y="43"/>
                </a:lnTo>
                <a:lnTo>
                  <a:pt x="13" y="35"/>
                </a:lnTo>
                <a:lnTo>
                  <a:pt x="17" y="26"/>
                </a:lnTo>
                <a:lnTo>
                  <a:pt x="20" y="17"/>
                </a:lnTo>
                <a:lnTo>
                  <a:pt x="25" y="8"/>
                </a:lnTo>
                <a:lnTo>
                  <a:pt x="31" y="0"/>
                </a:lnTo>
                <a:lnTo>
                  <a:pt x="31" y="9"/>
                </a:lnTo>
                <a:lnTo>
                  <a:pt x="31" y="15"/>
                </a:lnTo>
                <a:lnTo>
                  <a:pt x="28" y="22"/>
                </a:lnTo>
                <a:lnTo>
                  <a:pt x="26" y="28"/>
                </a:lnTo>
                <a:lnTo>
                  <a:pt x="23" y="36"/>
                </a:lnTo>
                <a:lnTo>
                  <a:pt x="21" y="43"/>
                </a:lnTo>
                <a:lnTo>
                  <a:pt x="20" y="50"/>
                </a:lnTo>
                <a:lnTo>
                  <a:pt x="19" y="58"/>
                </a:lnTo>
                <a:lnTo>
                  <a:pt x="20" y="56"/>
                </a:lnTo>
                <a:lnTo>
                  <a:pt x="22" y="54"/>
                </a:lnTo>
                <a:lnTo>
                  <a:pt x="25" y="51"/>
                </a:lnTo>
                <a:lnTo>
                  <a:pt x="25" y="46"/>
                </a:lnTo>
                <a:lnTo>
                  <a:pt x="29" y="45"/>
                </a:lnTo>
                <a:lnTo>
                  <a:pt x="31" y="43"/>
                </a:lnTo>
                <a:lnTo>
                  <a:pt x="32" y="40"/>
                </a:lnTo>
                <a:lnTo>
                  <a:pt x="36" y="39"/>
                </a:lnTo>
                <a:lnTo>
                  <a:pt x="34" y="49"/>
                </a:lnTo>
                <a:lnTo>
                  <a:pt x="34" y="60"/>
                </a:lnTo>
                <a:lnTo>
                  <a:pt x="33" y="69"/>
                </a:lnTo>
                <a:lnTo>
                  <a:pt x="32" y="79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0" name="Freeform 68"/>
          <p:cNvSpPr>
            <a:spLocks/>
          </p:cNvSpPr>
          <p:nvPr/>
        </p:nvSpPr>
        <p:spPr bwMode="auto">
          <a:xfrm>
            <a:off x="928688" y="1985963"/>
            <a:ext cx="38100" cy="179387"/>
          </a:xfrm>
          <a:custGeom>
            <a:avLst/>
            <a:gdLst>
              <a:gd name="T0" fmla="*/ 2147483647 w 24"/>
              <a:gd name="T1" fmla="*/ 2147483647 h 113"/>
              <a:gd name="T2" fmla="*/ 2147483647 w 24"/>
              <a:gd name="T3" fmla="*/ 2147483647 h 113"/>
              <a:gd name="T4" fmla="*/ 2147483647 w 24"/>
              <a:gd name="T5" fmla="*/ 2147483647 h 113"/>
              <a:gd name="T6" fmla="*/ 2147483647 w 24"/>
              <a:gd name="T7" fmla="*/ 2147483647 h 113"/>
              <a:gd name="T8" fmla="*/ 2147483647 w 24"/>
              <a:gd name="T9" fmla="*/ 2147483647 h 113"/>
              <a:gd name="T10" fmla="*/ 2147483647 w 24"/>
              <a:gd name="T11" fmla="*/ 2147483647 h 113"/>
              <a:gd name="T12" fmla="*/ 0 w 24"/>
              <a:gd name="T13" fmla="*/ 2147483647 h 113"/>
              <a:gd name="T14" fmla="*/ 2147483647 w 24"/>
              <a:gd name="T15" fmla="*/ 2147483647 h 113"/>
              <a:gd name="T16" fmla="*/ 2147483647 w 24"/>
              <a:gd name="T17" fmla="*/ 2147483647 h 113"/>
              <a:gd name="T18" fmla="*/ 2147483647 w 24"/>
              <a:gd name="T19" fmla="*/ 2147483647 h 113"/>
              <a:gd name="T20" fmla="*/ 2147483647 w 24"/>
              <a:gd name="T21" fmla="*/ 2147483647 h 113"/>
              <a:gd name="T22" fmla="*/ 2147483647 w 24"/>
              <a:gd name="T23" fmla="*/ 2147483647 h 113"/>
              <a:gd name="T24" fmla="*/ 2147483647 w 24"/>
              <a:gd name="T25" fmla="*/ 2147483647 h 113"/>
              <a:gd name="T26" fmla="*/ 2147483647 w 24"/>
              <a:gd name="T27" fmla="*/ 2147483647 h 113"/>
              <a:gd name="T28" fmla="*/ 2147483647 w 24"/>
              <a:gd name="T29" fmla="*/ 2147483647 h 113"/>
              <a:gd name="T30" fmla="*/ 2147483647 w 24"/>
              <a:gd name="T31" fmla="*/ 2147483647 h 113"/>
              <a:gd name="T32" fmla="*/ 2147483647 w 24"/>
              <a:gd name="T33" fmla="*/ 0 h 113"/>
              <a:gd name="T34" fmla="*/ 2147483647 w 24"/>
              <a:gd name="T35" fmla="*/ 2147483647 h 113"/>
              <a:gd name="T36" fmla="*/ 2147483647 w 24"/>
              <a:gd name="T37" fmla="*/ 2147483647 h 113"/>
              <a:gd name="T38" fmla="*/ 2147483647 w 24"/>
              <a:gd name="T39" fmla="*/ 2147483647 h 113"/>
              <a:gd name="T40" fmla="*/ 2147483647 w 24"/>
              <a:gd name="T41" fmla="*/ 2147483647 h 113"/>
              <a:gd name="T42" fmla="*/ 2147483647 w 24"/>
              <a:gd name="T43" fmla="*/ 2147483647 h 113"/>
              <a:gd name="T44" fmla="*/ 2147483647 w 24"/>
              <a:gd name="T45" fmla="*/ 2147483647 h 113"/>
              <a:gd name="T46" fmla="*/ 2147483647 w 24"/>
              <a:gd name="T47" fmla="*/ 2147483647 h 113"/>
              <a:gd name="T48" fmla="*/ 2147483647 w 24"/>
              <a:gd name="T49" fmla="*/ 2147483647 h 113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13"/>
              <a:gd name="T77" fmla="*/ 24 w 24"/>
              <a:gd name="T78" fmla="*/ 113 h 113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13">
                <a:moveTo>
                  <a:pt x="12" y="58"/>
                </a:moveTo>
                <a:lnTo>
                  <a:pt x="8" y="72"/>
                </a:lnTo>
                <a:lnTo>
                  <a:pt x="7" y="85"/>
                </a:lnTo>
                <a:lnTo>
                  <a:pt x="4" y="100"/>
                </a:lnTo>
                <a:lnTo>
                  <a:pt x="4" y="112"/>
                </a:lnTo>
                <a:lnTo>
                  <a:pt x="1" y="110"/>
                </a:lnTo>
                <a:lnTo>
                  <a:pt x="0" y="106"/>
                </a:lnTo>
                <a:lnTo>
                  <a:pt x="2" y="102"/>
                </a:lnTo>
                <a:lnTo>
                  <a:pt x="2" y="98"/>
                </a:lnTo>
                <a:lnTo>
                  <a:pt x="2" y="85"/>
                </a:lnTo>
                <a:lnTo>
                  <a:pt x="3" y="73"/>
                </a:lnTo>
                <a:lnTo>
                  <a:pt x="6" y="61"/>
                </a:lnTo>
                <a:lnTo>
                  <a:pt x="10" y="48"/>
                </a:lnTo>
                <a:lnTo>
                  <a:pt x="11" y="35"/>
                </a:lnTo>
                <a:lnTo>
                  <a:pt x="15" y="25"/>
                </a:lnTo>
                <a:lnTo>
                  <a:pt x="17" y="12"/>
                </a:lnTo>
                <a:lnTo>
                  <a:pt x="23" y="0"/>
                </a:lnTo>
                <a:lnTo>
                  <a:pt x="19" y="8"/>
                </a:lnTo>
                <a:lnTo>
                  <a:pt x="18" y="16"/>
                </a:lnTo>
                <a:lnTo>
                  <a:pt x="18" y="21"/>
                </a:lnTo>
                <a:lnTo>
                  <a:pt x="15" y="29"/>
                </a:lnTo>
                <a:lnTo>
                  <a:pt x="14" y="38"/>
                </a:lnTo>
                <a:lnTo>
                  <a:pt x="12" y="44"/>
                </a:lnTo>
                <a:lnTo>
                  <a:pt x="11" y="52"/>
                </a:lnTo>
                <a:lnTo>
                  <a:pt x="12" y="58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1" name="Freeform 69"/>
          <p:cNvSpPr>
            <a:spLocks/>
          </p:cNvSpPr>
          <p:nvPr/>
        </p:nvSpPr>
        <p:spPr bwMode="auto">
          <a:xfrm>
            <a:off x="1165225" y="1822450"/>
            <a:ext cx="39688" cy="325438"/>
          </a:xfrm>
          <a:custGeom>
            <a:avLst/>
            <a:gdLst>
              <a:gd name="T0" fmla="*/ 2147483647 w 25"/>
              <a:gd name="T1" fmla="*/ 2147483647 h 205"/>
              <a:gd name="T2" fmla="*/ 2147483647 w 25"/>
              <a:gd name="T3" fmla="*/ 2147483647 h 205"/>
              <a:gd name="T4" fmla="*/ 2147483647 w 25"/>
              <a:gd name="T5" fmla="*/ 2147483647 h 205"/>
              <a:gd name="T6" fmla="*/ 2147483647 w 25"/>
              <a:gd name="T7" fmla="*/ 2147483647 h 205"/>
              <a:gd name="T8" fmla="*/ 2147483647 w 25"/>
              <a:gd name="T9" fmla="*/ 2147483647 h 205"/>
              <a:gd name="T10" fmla="*/ 2147483647 w 25"/>
              <a:gd name="T11" fmla="*/ 2147483647 h 205"/>
              <a:gd name="T12" fmla="*/ 2147483647 w 25"/>
              <a:gd name="T13" fmla="*/ 2147483647 h 205"/>
              <a:gd name="T14" fmla="*/ 2147483647 w 25"/>
              <a:gd name="T15" fmla="*/ 2147483647 h 205"/>
              <a:gd name="T16" fmla="*/ 2147483647 w 25"/>
              <a:gd name="T17" fmla="*/ 2147483647 h 205"/>
              <a:gd name="T18" fmla="*/ 2147483647 w 25"/>
              <a:gd name="T19" fmla="*/ 2147483647 h 205"/>
              <a:gd name="T20" fmla="*/ 2147483647 w 25"/>
              <a:gd name="T21" fmla="*/ 2147483647 h 205"/>
              <a:gd name="T22" fmla="*/ 2147483647 w 25"/>
              <a:gd name="T23" fmla="*/ 2147483647 h 205"/>
              <a:gd name="T24" fmla="*/ 0 w 25"/>
              <a:gd name="T25" fmla="*/ 2147483647 h 205"/>
              <a:gd name="T26" fmla="*/ 2147483647 w 25"/>
              <a:gd name="T27" fmla="*/ 2147483647 h 205"/>
              <a:gd name="T28" fmla="*/ 2147483647 w 25"/>
              <a:gd name="T29" fmla="*/ 2147483647 h 205"/>
              <a:gd name="T30" fmla="*/ 2147483647 w 25"/>
              <a:gd name="T31" fmla="*/ 2147483647 h 205"/>
              <a:gd name="T32" fmla="*/ 2147483647 w 25"/>
              <a:gd name="T33" fmla="*/ 2147483647 h 205"/>
              <a:gd name="T34" fmla="*/ 2147483647 w 25"/>
              <a:gd name="T35" fmla="*/ 2147483647 h 205"/>
              <a:gd name="T36" fmla="*/ 2147483647 w 25"/>
              <a:gd name="T37" fmla="*/ 2147483647 h 205"/>
              <a:gd name="T38" fmla="*/ 2147483647 w 25"/>
              <a:gd name="T39" fmla="*/ 2147483647 h 205"/>
              <a:gd name="T40" fmla="*/ 2147483647 w 25"/>
              <a:gd name="T41" fmla="*/ 2147483647 h 205"/>
              <a:gd name="T42" fmla="*/ 2147483647 w 25"/>
              <a:gd name="T43" fmla="*/ 2147483647 h 205"/>
              <a:gd name="T44" fmla="*/ 2147483647 w 25"/>
              <a:gd name="T45" fmla="*/ 2147483647 h 205"/>
              <a:gd name="T46" fmla="*/ 2147483647 w 25"/>
              <a:gd name="T47" fmla="*/ 2147483647 h 205"/>
              <a:gd name="T48" fmla="*/ 2147483647 w 25"/>
              <a:gd name="T49" fmla="*/ 2147483647 h 205"/>
              <a:gd name="T50" fmla="*/ 2147483647 w 25"/>
              <a:gd name="T51" fmla="*/ 2147483647 h 205"/>
              <a:gd name="T52" fmla="*/ 2147483647 w 25"/>
              <a:gd name="T53" fmla="*/ 2147483647 h 205"/>
              <a:gd name="T54" fmla="*/ 2147483647 w 25"/>
              <a:gd name="T55" fmla="*/ 2147483647 h 205"/>
              <a:gd name="T56" fmla="*/ 2147483647 w 25"/>
              <a:gd name="T57" fmla="*/ 0 h 205"/>
              <a:gd name="T58" fmla="*/ 2147483647 w 25"/>
              <a:gd name="T59" fmla="*/ 2147483647 h 205"/>
              <a:gd name="T60" fmla="*/ 2147483647 w 25"/>
              <a:gd name="T61" fmla="*/ 2147483647 h 205"/>
              <a:gd name="T62" fmla="*/ 2147483647 w 25"/>
              <a:gd name="T63" fmla="*/ 2147483647 h 205"/>
              <a:gd name="T64" fmla="*/ 2147483647 w 25"/>
              <a:gd name="T65" fmla="*/ 2147483647 h 205"/>
              <a:gd name="T66" fmla="*/ 2147483647 w 25"/>
              <a:gd name="T67" fmla="*/ 2147483647 h 205"/>
              <a:gd name="T68" fmla="*/ 2147483647 w 25"/>
              <a:gd name="T69" fmla="*/ 2147483647 h 205"/>
              <a:gd name="T70" fmla="*/ 2147483647 w 25"/>
              <a:gd name="T71" fmla="*/ 2147483647 h 205"/>
              <a:gd name="T72" fmla="*/ 2147483647 w 25"/>
              <a:gd name="T73" fmla="*/ 2147483647 h 205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25"/>
              <a:gd name="T112" fmla="*/ 0 h 205"/>
              <a:gd name="T113" fmla="*/ 25 w 25"/>
              <a:gd name="T114" fmla="*/ 205 h 205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25" h="205">
                <a:moveTo>
                  <a:pt x="12" y="152"/>
                </a:moveTo>
                <a:lnTo>
                  <a:pt x="12" y="164"/>
                </a:lnTo>
                <a:lnTo>
                  <a:pt x="12" y="172"/>
                </a:lnTo>
                <a:lnTo>
                  <a:pt x="15" y="186"/>
                </a:lnTo>
                <a:lnTo>
                  <a:pt x="14" y="193"/>
                </a:lnTo>
                <a:lnTo>
                  <a:pt x="12" y="197"/>
                </a:lnTo>
                <a:lnTo>
                  <a:pt x="12" y="202"/>
                </a:lnTo>
                <a:lnTo>
                  <a:pt x="10" y="204"/>
                </a:lnTo>
                <a:lnTo>
                  <a:pt x="7" y="204"/>
                </a:lnTo>
                <a:lnTo>
                  <a:pt x="5" y="203"/>
                </a:lnTo>
                <a:lnTo>
                  <a:pt x="3" y="202"/>
                </a:lnTo>
                <a:lnTo>
                  <a:pt x="2" y="199"/>
                </a:lnTo>
                <a:lnTo>
                  <a:pt x="0" y="197"/>
                </a:lnTo>
                <a:lnTo>
                  <a:pt x="2" y="178"/>
                </a:lnTo>
                <a:lnTo>
                  <a:pt x="4" y="159"/>
                </a:lnTo>
                <a:lnTo>
                  <a:pt x="5" y="140"/>
                </a:lnTo>
                <a:lnTo>
                  <a:pt x="5" y="121"/>
                </a:lnTo>
                <a:lnTo>
                  <a:pt x="9" y="102"/>
                </a:lnTo>
                <a:lnTo>
                  <a:pt x="9" y="82"/>
                </a:lnTo>
                <a:lnTo>
                  <a:pt x="11" y="60"/>
                </a:lnTo>
                <a:lnTo>
                  <a:pt x="12" y="40"/>
                </a:lnTo>
                <a:lnTo>
                  <a:pt x="12" y="39"/>
                </a:lnTo>
                <a:lnTo>
                  <a:pt x="12" y="32"/>
                </a:lnTo>
                <a:lnTo>
                  <a:pt x="12" y="26"/>
                </a:lnTo>
                <a:lnTo>
                  <a:pt x="14" y="21"/>
                </a:lnTo>
                <a:lnTo>
                  <a:pt x="15" y="16"/>
                </a:lnTo>
                <a:lnTo>
                  <a:pt x="18" y="9"/>
                </a:lnTo>
                <a:lnTo>
                  <a:pt x="20" y="4"/>
                </a:lnTo>
                <a:lnTo>
                  <a:pt x="24" y="0"/>
                </a:lnTo>
                <a:lnTo>
                  <a:pt x="23" y="20"/>
                </a:lnTo>
                <a:lnTo>
                  <a:pt x="19" y="40"/>
                </a:lnTo>
                <a:lnTo>
                  <a:pt x="20" y="60"/>
                </a:lnTo>
                <a:lnTo>
                  <a:pt x="18" y="76"/>
                </a:lnTo>
                <a:lnTo>
                  <a:pt x="16" y="95"/>
                </a:lnTo>
                <a:lnTo>
                  <a:pt x="15" y="114"/>
                </a:lnTo>
                <a:lnTo>
                  <a:pt x="12" y="133"/>
                </a:lnTo>
                <a:lnTo>
                  <a:pt x="12" y="152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2" name="Freeform 70"/>
          <p:cNvSpPr>
            <a:spLocks/>
          </p:cNvSpPr>
          <p:nvPr/>
        </p:nvSpPr>
        <p:spPr bwMode="auto">
          <a:xfrm>
            <a:off x="2813050" y="1381125"/>
            <a:ext cx="100013" cy="133350"/>
          </a:xfrm>
          <a:custGeom>
            <a:avLst/>
            <a:gdLst>
              <a:gd name="T0" fmla="*/ 2147483647 w 63"/>
              <a:gd name="T1" fmla="*/ 2147483647 h 84"/>
              <a:gd name="T2" fmla="*/ 2147483647 w 63"/>
              <a:gd name="T3" fmla="*/ 2147483647 h 84"/>
              <a:gd name="T4" fmla="*/ 2147483647 w 63"/>
              <a:gd name="T5" fmla="*/ 2147483647 h 84"/>
              <a:gd name="T6" fmla="*/ 2147483647 w 63"/>
              <a:gd name="T7" fmla="*/ 2147483647 h 84"/>
              <a:gd name="T8" fmla="*/ 2147483647 w 63"/>
              <a:gd name="T9" fmla="*/ 2147483647 h 84"/>
              <a:gd name="T10" fmla="*/ 2147483647 w 63"/>
              <a:gd name="T11" fmla="*/ 2147483647 h 84"/>
              <a:gd name="T12" fmla="*/ 2147483647 w 63"/>
              <a:gd name="T13" fmla="*/ 2147483647 h 84"/>
              <a:gd name="T14" fmla="*/ 2147483647 w 63"/>
              <a:gd name="T15" fmla="*/ 2147483647 h 84"/>
              <a:gd name="T16" fmla="*/ 2147483647 w 63"/>
              <a:gd name="T17" fmla="*/ 2147483647 h 84"/>
              <a:gd name="T18" fmla="*/ 2147483647 w 63"/>
              <a:gd name="T19" fmla="*/ 2147483647 h 84"/>
              <a:gd name="T20" fmla="*/ 2147483647 w 63"/>
              <a:gd name="T21" fmla="*/ 2147483647 h 84"/>
              <a:gd name="T22" fmla="*/ 2147483647 w 63"/>
              <a:gd name="T23" fmla="*/ 2147483647 h 84"/>
              <a:gd name="T24" fmla="*/ 2147483647 w 63"/>
              <a:gd name="T25" fmla="*/ 2147483647 h 84"/>
              <a:gd name="T26" fmla="*/ 2147483647 w 63"/>
              <a:gd name="T27" fmla="*/ 2147483647 h 84"/>
              <a:gd name="T28" fmla="*/ 2147483647 w 63"/>
              <a:gd name="T29" fmla="*/ 2147483647 h 84"/>
              <a:gd name="T30" fmla="*/ 2147483647 w 63"/>
              <a:gd name="T31" fmla="*/ 2147483647 h 84"/>
              <a:gd name="T32" fmla="*/ 2147483647 w 63"/>
              <a:gd name="T33" fmla="*/ 0 h 84"/>
              <a:gd name="T34" fmla="*/ 2147483647 w 63"/>
              <a:gd name="T35" fmla="*/ 0 h 84"/>
              <a:gd name="T36" fmla="*/ 2147483647 w 63"/>
              <a:gd name="T37" fmla="*/ 2147483647 h 84"/>
              <a:gd name="T38" fmla="*/ 2147483647 w 63"/>
              <a:gd name="T39" fmla="*/ 2147483647 h 84"/>
              <a:gd name="T40" fmla="*/ 2147483647 w 63"/>
              <a:gd name="T41" fmla="*/ 2147483647 h 84"/>
              <a:gd name="T42" fmla="*/ 2147483647 w 63"/>
              <a:gd name="T43" fmla="*/ 2147483647 h 84"/>
              <a:gd name="T44" fmla="*/ 2147483647 w 63"/>
              <a:gd name="T45" fmla="*/ 2147483647 h 84"/>
              <a:gd name="T46" fmla="*/ 2147483647 w 63"/>
              <a:gd name="T47" fmla="*/ 2147483647 h 84"/>
              <a:gd name="T48" fmla="*/ 2147483647 w 63"/>
              <a:gd name="T49" fmla="*/ 2147483647 h 84"/>
              <a:gd name="T50" fmla="*/ 2147483647 w 63"/>
              <a:gd name="T51" fmla="*/ 2147483647 h 84"/>
              <a:gd name="T52" fmla="*/ 2147483647 w 63"/>
              <a:gd name="T53" fmla="*/ 2147483647 h 84"/>
              <a:gd name="T54" fmla="*/ 2147483647 w 63"/>
              <a:gd name="T55" fmla="*/ 2147483647 h 84"/>
              <a:gd name="T56" fmla="*/ 2147483647 w 63"/>
              <a:gd name="T57" fmla="*/ 2147483647 h 84"/>
              <a:gd name="T58" fmla="*/ 2147483647 w 63"/>
              <a:gd name="T59" fmla="*/ 2147483647 h 84"/>
              <a:gd name="T60" fmla="*/ 2147483647 w 63"/>
              <a:gd name="T61" fmla="*/ 2147483647 h 84"/>
              <a:gd name="T62" fmla="*/ 2147483647 w 63"/>
              <a:gd name="T63" fmla="*/ 2147483647 h 84"/>
              <a:gd name="T64" fmla="*/ 2147483647 w 63"/>
              <a:gd name="T65" fmla="*/ 2147483647 h 84"/>
              <a:gd name="T66" fmla="*/ 2147483647 w 63"/>
              <a:gd name="T67" fmla="*/ 2147483647 h 84"/>
              <a:gd name="T68" fmla="*/ 2147483647 w 63"/>
              <a:gd name="T69" fmla="*/ 2147483647 h 84"/>
              <a:gd name="T70" fmla="*/ 2147483647 w 63"/>
              <a:gd name="T71" fmla="*/ 2147483647 h 84"/>
              <a:gd name="T72" fmla="*/ 2147483647 w 63"/>
              <a:gd name="T73" fmla="*/ 2147483647 h 84"/>
              <a:gd name="T74" fmla="*/ 2147483647 w 63"/>
              <a:gd name="T75" fmla="*/ 2147483647 h 84"/>
              <a:gd name="T76" fmla="*/ 2147483647 w 63"/>
              <a:gd name="T77" fmla="*/ 2147483647 h 84"/>
              <a:gd name="T78" fmla="*/ 2147483647 w 63"/>
              <a:gd name="T79" fmla="*/ 2147483647 h 84"/>
              <a:gd name="T80" fmla="*/ 2147483647 w 63"/>
              <a:gd name="T81" fmla="*/ 2147483647 h 84"/>
              <a:gd name="T82" fmla="*/ 2147483647 w 63"/>
              <a:gd name="T83" fmla="*/ 2147483647 h 84"/>
              <a:gd name="T84" fmla="*/ 2147483647 w 63"/>
              <a:gd name="T85" fmla="*/ 2147483647 h 84"/>
              <a:gd name="T86" fmla="*/ 2147483647 w 63"/>
              <a:gd name="T87" fmla="*/ 2147483647 h 84"/>
              <a:gd name="T88" fmla="*/ 2147483647 w 63"/>
              <a:gd name="T89" fmla="*/ 2147483647 h 84"/>
              <a:gd name="T90" fmla="*/ 2147483647 w 63"/>
              <a:gd name="T91" fmla="*/ 2147483647 h 84"/>
              <a:gd name="T92" fmla="*/ 2147483647 w 63"/>
              <a:gd name="T93" fmla="*/ 2147483647 h 84"/>
              <a:gd name="T94" fmla="*/ 2147483647 w 63"/>
              <a:gd name="T95" fmla="*/ 2147483647 h 84"/>
              <a:gd name="T96" fmla="*/ 2147483647 w 63"/>
              <a:gd name="T97" fmla="*/ 2147483647 h 84"/>
              <a:gd name="T98" fmla="*/ 0 w 63"/>
              <a:gd name="T99" fmla="*/ 2147483647 h 84"/>
              <a:gd name="T100" fmla="*/ 2147483647 w 63"/>
              <a:gd name="T101" fmla="*/ 2147483647 h 84"/>
              <a:gd name="T102" fmla="*/ 2147483647 w 63"/>
              <a:gd name="T103" fmla="*/ 2147483647 h 84"/>
              <a:gd name="T104" fmla="*/ 2147483647 w 63"/>
              <a:gd name="T105" fmla="*/ 2147483647 h 84"/>
              <a:gd name="T106" fmla="*/ 2147483647 w 63"/>
              <a:gd name="T107" fmla="*/ 2147483647 h 84"/>
              <a:gd name="T108" fmla="*/ 2147483647 w 63"/>
              <a:gd name="T109" fmla="*/ 2147483647 h 84"/>
              <a:gd name="T110" fmla="*/ 2147483647 w 63"/>
              <a:gd name="T111" fmla="*/ 2147483647 h 84"/>
              <a:gd name="T112" fmla="*/ 2147483647 w 63"/>
              <a:gd name="T113" fmla="*/ 2147483647 h 8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3"/>
              <a:gd name="T172" fmla="*/ 0 h 84"/>
              <a:gd name="T173" fmla="*/ 63 w 63"/>
              <a:gd name="T174" fmla="*/ 84 h 84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3" h="84">
                <a:moveTo>
                  <a:pt x="8" y="40"/>
                </a:moveTo>
                <a:lnTo>
                  <a:pt x="14" y="42"/>
                </a:lnTo>
                <a:lnTo>
                  <a:pt x="19" y="45"/>
                </a:lnTo>
                <a:lnTo>
                  <a:pt x="23" y="48"/>
                </a:lnTo>
                <a:lnTo>
                  <a:pt x="29" y="53"/>
                </a:lnTo>
                <a:lnTo>
                  <a:pt x="33" y="56"/>
                </a:lnTo>
                <a:lnTo>
                  <a:pt x="37" y="58"/>
                </a:lnTo>
                <a:lnTo>
                  <a:pt x="41" y="63"/>
                </a:lnTo>
                <a:lnTo>
                  <a:pt x="47" y="65"/>
                </a:lnTo>
                <a:lnTo>
                  <a:pt x="44" y="55"/>
                </a:lnTo>
                <a:lnTo>
                  <a:pt x="40" y="48"/>
                </a:lnTo>
                <a:lnTo>
                  <a:pt x="35" y="40"/>
                </a:lnTo>
                <a:lnTo>
                  <a:pt x="31" y="31"/>
                </a:lnTo>
                <a:lnTo>
                  <a:pt x="24" y="23"/>
                </a:lnTo>
                <a:lnTo>
                  <a:pt x="19" y="16"/>
                </a:lnTo>
                <a:lnTo>
                  <a:pt x="12" y="6"/>
                </a:lnTo>
                <a:lnTo>
                  <a:pt x="7" y="0"/>
                </a:lnTo>
                <a:lnTo>
                  <a:pt x="12" y="0"/>
                </a:lnTo>
                <a:lnTo>
                  <a:pt x="15" y="3"/>
                </a:lnTo>
                <a:lnTo>
                  <a:pt x="16" y="5"/>
                </a:lnTo>
                <a:lnTo>
                  <a:pt x="16" y="7"/>
                </a:lnTo>
                <a:lnTo>
                  <a:pt x="23" y="16"/>
                </a:lnTo>
                <a:lnTo>
                  <a:pt x="33" y="26"/>
                </a:lnTo>
                <a:lnTo>
                  <a:pt x="37" y="33"/>
                </a:lnTo>
                <a:lnTo>
                  <a:pt x="43" y="42"/>
                </a:lnTo>
                <a:lnTo>
                  <a:pt x="50" y="52"/>
                </a:lnTo>
                <a:lnTo>
                  <a:pt x="57" y="61"/>
                </a:lnTo>
                <a:lnTo>
                  <a:pt x="59" y="71"/>
                </a:lnTo>
                <a:lnTo>
                  <a:pt x="62" y="82"/>
                </a:lnTo>
                <a:lnTo>
                  <a:pt x="58" y="81"/>
                </a:lnTo>
                <a:lnTo>
                  <a:pt x="53" y="78"/>
                </a:lnTo>
                <a:lnTo>
                  <a:pt x="50" y="75"/>
                </a:lnTo>
                <a:lnTo>
                  <a:pt x="49" y="73"/>
                </a:lnTo>
                <a:lnTo>
                  <a:pt x="44" y="70"/>
                </a:lnTo>
                <a:lnTo>
                  <a:pt x="40" y="68"/>
                </a:lnTo>
                <a:lnTo>
                  <a:pt x="36" y="66"/>
                </a:lnTo>
                <a:lnTo>
                  <a:pt x="33" y="66"/>
                </a:lnTo>
                <a:lnTo>
                  <a:pt x="32" y="68"/>
                </a:lnTo>
                <a:lnTo>
                  <a:pt x="33" y="74"/>
                </a:lnTo>
                <a:lnTo>
                  <a:pt x="33" y="81"/>
                </a:lnTo>
                <a:lnTo>
                  <a:pt x="29" y="83"/>
                </a:lnTo>
                <a:lnTo>
                  <a:pt x="23" y="82"/>
                </a:lnTo>
                <a:lnTo>
                  <a:pt x="18" y="78"/>
                </a:lnTo>
                <a:lnTo>
                  <a:pt x="16" y="73"/>
                </a:lnTo>
                <a:lnTo>
                  <a:pt x="13" y="65"/>
                </a:lnTo>
                <a:lnTo>
                  <a:pt x="12" y="61"/>
                </a:lnTo>
                <a:lnTo>
                  <a:pt x="9" y="56"/>
                </a:lnTo>
                <a:lnTo>
                  <a:pt x="5" y="50"/>
                </a:lnTo>
                <a:lnTo>
                  <a:pt x="2" y="45"/>
                </a:lnTo>
                <a:lnTo>
                  <a:pt x="0" y="44"/>
                </a:lnTo>
                <a:lnTo>
                  <a:pt x="1" y="42"/>
                </a:lnTo>
                <a:lnTo>
                  <a:pt x="1" y="40"/>
                </a:lnTo>
                <a:lnTo>
                  <a:pt x="4" y="39"/>
                </a:lnTo>
                <a:lnTo>
                  <a:pt x="5" y="39"/>
                </a:lnTo>
                <a:lnTo>
                  <a:pt x="5" y="38"/>
                </a:lnTo>
                <a:lnTo>
                  <a:pt x="6" y="40"/>
                </a:lnTo>
                <a:lnTo>
                  <a:pt x="8" y="40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3" name="Freeform 71"/>
          <p:cNvSpPr>
            <a:spLocks/>
          </p:cNvSpPr>
          <p:nvPr/>
        </p:nvSpPr>
        <p:spPr bwMode="auto">
          <a:xfrm>
            <a:off x="36513" y="1933575"/>
            <a:ext cx="141287" cy="247650"/>
          </a:xfrm>
          <a:custGeom>
            <a:avLst/>
            <a:gdLst>
              <a:gd name="T0" fmla="*/ 2147483647 w 89"/>
              <a:gd name="T1" fmla="*/ 2147483647 h 156"/>
              <a:gd name="T2" fmla="*/ 2147483647 w 89"/>
              <a:gd name="T3" fmla="*/ 2147483647 h 156"/>
              <a:gd name="T4" fmla="*/ 2147483647 w 89"/>
              <a:gd name="T5" fmla="*/ 2147483647 h 156"/>
              <a:gd name="T6" fmla="*/ 2147483647 w 89"/>
              <a:gd name="T7" fmla="*/ 2147483647 h 156"/>
              <a:gd name="T8" fmla="*/ 2147483647 w 89"/>
              <a:gd name="T9" fmla="*/ 2147483647 h 156"/>
              <a:gd name="T10" fmla="*/ 2147483647 w 89"/>
              <a:gd name="T11" fmla="*/ 2147483647 h 156"/>
              <a:gd name="T12" fmla="*/ 2147483647 w 89"/>
              <a:gd name="T13" fmla="*/ 2147483647 h 156"/>
              <a:gd name="T14" fmla="*/ 2147483647 w 89"/>
              <a:gd name="T15" fmla="*/ 2147483647 h 156"/>
              <a:gd name="T16" fmla="*/ 2147483647 w 89"/>
              <a:gd name="T17" fmla="*/ 0 h 156"/>
              <a:gd name="T18" fmla="*/ 2147483647 w 89"/>
              <a:gd name="T19" fmla="*/ 2147483647 h 156"/>
              <a:gd name="T20" fmla="*/ 2147483647 w 89"/>
              <a:gd name="T21" fmla="*/ 2147483647 h 156"/>
              <a:gd name="T22" fmla="*/ 2147483647 w 89"/>
              <a:gd name="T23" fmla="*/ 2147483647 h 156"/>
              <a:gd name="T24" fmla="*/ 2147483647 w 89"/>
              <a:gd name="T25" fmla="*/ 2147483647 h 156"/>
              <a:gd name="T26" fmla="*/ 2147483647 w 89"/>
              <a:gd name="T27" fmla="*/ 2147483647 h 156"/>
              <a:gd name="T28" fmla="*/ 2147483647 w 89"/>
              <a:gd name="T29" fmla="*/ 2147483647 h 156"/>
              <a:gd name="T30" fmla="*/ 2147483647 w 89"/>
              <a:gd name="T31" fmla="*/ 2147483647 h 156"/>
              <a:gd name="T32" fmla="*/ 2147483647 w 89"/>
              <a:gd name="T33" fmla="*/ 2147483647 h 156"/>
              <a:gd name="T34" fmla="*/ 2147483647 w 89"/>
              <a:gd name="T35" fmla="*/ 2147483647 h 156"/>
              <a:gd name="T36" fmla="*/ 2147483647 w 89"/>
              <a:gd name="T37" fmla="*/ 2147483647 h 156"/>
              <a:gd name="T38" fmla="*/ 2147483647 w 89"/>
              <a:gd name="T39" fmla="*/ 2147483647 h 156"/>
              <a:gd name="T40" fmla="*/ 2147483647 w 89"/>
              <a:gd name="T41" fmla="*/ 2147483647 h 156"/>
              <a:gd name="T42" fmla="*/ 2147483647 w 89"/>
              <a:gd name="T43" fmla="*/ 2147483647 h 156"/>
              <a:gd name="T44" fmla="*/ 2147483647 w 89"/>
              <a:gd name="T45" fmla="*/ 2147483647 h 156"/>
              <a:gd name="T46" fmla="*/ 2147483647 w 89"/>
              <a:gd name="T47" fmla="*/ 2147483647 h 156"/>
              <a:gd name="T48" fmla="*/ 0 w 89"/>
              <a:gd name="T49" fmla="*/ 2147483647 h 156"/>
              <a:gd name="T50" fmla="*/ 2147483647 w 89"/>
              <a:gd name="T51" fmla="*/ 2147483647 h 156"/>
              <a:gd name="T52" fmla="*/ 2147483647 w 89"/>
              <a:gd name="T53" fmla="*/ 2147483647 h 15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89"/>
              <a:gd name="T82" fmla="*/ 0 h 156"/>
              <a:gd name="T83" fmla="*/ 89 w 89"/>
              <a:gd name="T84" fmla="*/ 156 h 15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89" h="156">
                <a:moveTo>
                  <a:pt x="52" y="153"/>
                </a:moveTo>
                <a:lnTo>
                  <a:pt x="54" y="147"/>
                </a:lnTo>
                <a:lnTo>
                  <a:pt x="57" y="133"/>
                </a:lnTo>
                <a:lnTo>
                  <a:pt x="64" y="109"/>
                </a:lnTo>
                <a:lnTo>
                  <a:pt x="70" y="82"/>
                </a:lnTo>
                <a:lnTo>
                  <a:pt x="77" y="55"/>
                </a:lnTo>
                <a:lnTo>
                  <a:pt x="85" y="31"/>
                </a:lnTo>
                <a:lnTo>
                  <a:pt x="87" y="11"/>
                </a:lnTo>
                <a:lnTo>
                  <a:pt x="88" y="0"/>
                </a:lnTo>
                <a:lnTo>
                  <a:pt x="88" y="2"/>
                </a:lnTo>
                <a:lnTo>
                  <a:pt x="87" y="5"/>
                </a:lnTo>
                <a:lnTo>
                  <a:pt x="84" y="12"/>
                </a:lnTo>
                <a:lnTo>
                  <a:pt x="83" y="21"/>
                </a:lnTo>
                <a:lnTo>
                  <a:pt x="79" y="31"/>
                </a:lnTo>
                <a:lnTo>
                  <a:pt x="76" y="42"/>
                </a:lnTo>
                <a:lnTo>
                  <a:pt x="72" y="53"/>
                </a:lnTo>
                <a:lnTo>
                  <a:pt x="66" y="67"/>
                </a:lnTo>
                <a:lnTo>
                  <a:pt x="60" y="80"/>
                </a:lnTo>
                <a:lnTo>
                  <a:pt x="54" y="95"/>
                </a:lnTo>
                <a:lnTo>
                  <a:pt x="46" y="106"/>
                </a:lnTo>
                <a:lnTo>
                  <a:pt x="38" y="119"/>
                </a:lnTo>
                <a:lnTo>
                  <a:pt x="30" y="131"/>
                </a:lnTo>
                <a:lnTo>
                  <a:pt x="21" y="141"/>
                </a:lnTo>
                <a:lnTo>
                  <a:pt x="11" y="149"/>
                </a:lnTo>
                <a:lnTo>
                  <a:pt x="0" y="155"/>
                </a:lnTo>
                <a:lnTo>
                  <a:pt x="48" y="129"/>
                </a:lnTo>
                <a:lnTo>
                  <a:pt x="52" y="153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4" name="Freeform 72"/>
          <p:cNvSpPr>
            <a:spLocks/>
          </p:cNvSpPr>
          <p:nvPr/>
        </p:nvSpPr>
        <p:spPr bwMode="auto">
          <a:xfrm>
            <a:off x="1306513" y="725488"/>
            <a:ext cx="55562" cy="63500"/>
          </a:xfrm>
          <a:custGeom>
            <a:avLst/>
            <a:gdLst>
              <a:gd name="T0" fmla="*/ 2147483647 w 35"/>
              <a:gd name="T1" fmla="*/ 2147483647 h 40"/>
              <a:gd name="T2" fmla="*/ 2147483647 w 35"/>
              <a:gd name="T3" fmla="*/ 2147483647 h 40"/>
              <a:gd name="T4" fmla="*/ 2147483647 w 35"/>
              <a:gd name="T5" fmla="*/ 2147483647 h 40"/>
              <a:gd name="T6" fmla="*/ 2147483647 w 35"/>
              <a:gd name="T7" fmla="*/ 2147483647 h 40"/>
              <a:gd name="T8" fmla="*/ 2147483647 w 35"/>
              <a:gd name="T9" fmla="*/ 2147483647 h 40"/>
              <a:gd name="T10" fmla="*/ 2147483647 w 35"/>
              <a:gd name="T11" fmla="*/ 2147483647 h 40"/>
              <a:gd name="T12" fmla="*/ 2147483647 w 35"/>
              <a:gd name="T13" fmla="*/ 2147483647 h 40"/>
              <a:gd name="T14" fmla="*/ 2147483647 w 35"/>
              <a:gd name="T15" fmla="*/ 2147483647 h 40"/>
              <a:gd name="T16" fmla="*/ 2147483647 w 35"/>
              <a:gd name="T17" fmla="*/ 0 h 40"/>
              <a:gd name="T18" fmla="*/ 2147483647 w 35"/>
              <a:gd name="T19" fmla="*/ 2147483647 h 40"/>
              <a:gd name="T20" fmla="*/ 2147483647 w 35"/>
              <a:gd name="T21" fmla="*/ 2147483647 h 40"/>
              <a:gd name="T22" fmla="*/ 2147483647 w 35"/>
              <a:gd name="T23" fmla="*/ 2147483647 h 40"/>
              <a:gd name="T24" fmla="*/ 2147483647 w 35"/>
              <a:gd name="T25" fmla="*/ 2147483647 h 40"/>
              <a:gd name="T26" fmla="*/ 2147483647 w 35"/>
              <a:gd name="T27" fmla="*/ 2147483647 h 40"/>
              <a:gd name="T28" fmla="*/ 2147483647 w 35"/>
              <a:gd name="T29" fmla="*/ 2147483647 h 40"/>
              <a:gd name="T30" fmla="*/ 2147483647 w 35"/>
              <a:gd name="T31" fmla="*/ 2147483647 h 40"/>
              <a:gd name="T32" fmla="*/ 2147483647 w 35"/>
              <a:gd name="T33" fmla="*/ 2147483647 h 40"/>
              <a:gd name="T34" fmla="*/ 2147483647 w 35"/>
              <a:gd name="T35" fmla="*/ 2147483647 h 40"/>
              <a:gd name="T36" fmla="*/ 2147483647 w 35"/>
              <a:gd name="T37" fmla="*/ 2147483647 h 40"/>
              <a:gd name="T38" fmla="*/ 2147483647 w 35"/>
              <a:gd name="T39" fmla="*/ 2147483647 h 40"/>
              <a:gd name="T40" fmla="*/ 0 w 35"/>
              <a:gd name="T41" fmla="*/ 2147483647 h 40"/>
              <a:gd name="T42" fmla="*/ 2147483647 w 35"/>
              <a:gd name="T43" fmla="*/ 2147483647 h 40"/>
              <a:gd name="T44" fmla="*/ 2147483647 w 35"/>
              <a:gd name="T45" fmla="*/ 2147483647 h 40"/>
              <a:gd name="T46" fmla="*/ 2147483647 w 35"/>
              <a:gd name="T47" fmla="*/ 2147483647 h 40"/>
              <a:gd name="T48" fmla="*/ 2147483647 w 35"/>
              <a:gd name="T49" fmla="*/ 2147483647 h 40"/>
              <a:gd name="T50" fmla="*/ 2147483647 w 35"/>
              <a:gd name="T51" fmla="*/ 2147483647 h 40"/>
              <a:gd name="T52" fmla="*/ 2147483647 w 35"/>
              <a:gd name="T53" fmla="*/ 2147483647 h 40"/>
              <a:gd name="T54" fmla="*/ 2147483647 w 35"/>
              <a:gd name="T55" fmla="*/ 2147483647 h 40"/>
              <a:gd name="T56" fmla="*/ 2147483647 w 35"/>
              <a:gd name="T57" fmla="*/ 2147483647 h 4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5"/>
              <a:gd name="T88" fmla="*/ 0 h 40"/>
              <a:gd name="T89" fmla="*/ 35 w 35"/>
              <a:gd name="T90" fmla="*/ 40 h 40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5" h="40">
                <a:moveTo>
                  <a:pt x="12" y="23"/>
                </a:moveTo>
                <a:lnTo>
                  <a:pt x="14" y="21"/>
                </a:lnTo>
                <a:lnTo>
                  <a:pt x="15" y="17"/>
                </a:lnTo>
                <a:lnTo>
                  <a:pt x="19" y="14"/>
                </a:lnTo>
                <a:lnTo>
                  <a:pt x="21" y="10"/>
                </a:lnTo>
                <a:lnTo>
                  <a:pt x="24" y="7"/>
                </a:lnTo>
                <a:lnTo>
                  <a:pt x="28" y="5"/>
                </a:lnTo>
                <a:lnTo>
                  <a:pt x="29" y="3"/>
                </a:lnTo>
                <a:lnTo>
                  <a:pt x="34" y="0"/>
                </a:lnTo>
                <a:lnTo>
                  <a:pt x="33" y="7"/>
                </a:lnTo>
                <a:lnTo>
                  <a:pt x="30" y="12"/>
                </a:lnTo>
                <a:lnTo>
                  <a:pt x="29" y="18"/>
                </a:lnTo>
                <a:lnTo>
                  <a:pt x="25" y="22"/>
                </a:lnTo>
                <a:lnTo>
                  <a:pt x="21" y="26"/>
                </a:lnTo>
                <a:lnTo>
                  <a:pt x="15" y="30"/>
                </a:lnTo>
                <a:lnTo>
                  <a:pt x="10" y="34"/>
                </a:lnTo>
                <a:lnTo>
                  <a:pt x="8" y="39"/>
                </a:lnTo>
                <a:lnTo>
                  <a:pt x="5" y="38"/>
                </a:lnTo>
                <a:lnTo>
                  <a:pt x="4" y="38"/>
                </a:lnTo>
                <a:lnTo>
                  <a:pt x="1" y="38"/>
                </a:lnTo>
                <a:lnTo>
                  <a:pt x="0" y="37"/>
                </a:lnTo>
                <a:lnTo>
                  <a:pt x="1" y="35"/>
                </a:lnTo>
                <a:lnTo>
                  <a:pt x="2" y="33"/>
                </a:lnTo>
                <a:lnTo>
                  <a:pt x="3" y="30"/>
                </a:lnTo>
                <a:lnTo>
                  <a:pt x="6" y="30"/>
                </a:lnTo>
                <a:lnTo>
                  <a:pt x="8" y="30"/>
                </a:lnTo>
                <a:lnTo>
                  <a:pt x="9" y="27"/>
                </a:lnTo>
                <a:lnTo>
                  <a:pt x="11" y="26"/>
                </a:lnTo>
                <a:lnTo>
                  <a:pt x="12" y="23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5" name="Freeform 73"/>
          <p:cNvSpPr>
            <a:spLocks/>
          </p:cNvSpPr>
          <p:nvPr/>
        </p:nvSpPr>
        <p:spPr bwMode="auto">
          <a:xfrm>
            <a:off x="2667000" y="1143000"/>
            <a:ext cx="153988" cy="131763"/>
          </a:xfrm>
          <a:custGeom>
            <a:avLst/>
            <a:gdLst>
              <a:gd name="T0" fmla="*/ 0 w 97"/>
              <a:gd name="T1" fmla="*/ 0 h 83"/>
              <a:gd name="T2" fmla="*/ 2147483647 w 97"/>
              <a:gd name="T3" fmla="*/ 2147483647 h 83"/>
              <a:gd name="T4" fmla="*/ 2147483647 w 97"/>
              <a:gd name="T5" fmla="*/ 2147483647 h 83"/>
              <a:gd name="T6" fmla="*/ 2147483647 w 97"/>
              <a:gd name="T7" fmla="*/ 2147483647 h 83"/>
              <a:gd name="T8" fmla="*/ 2147483647 w 97"/>
              <a:gd name="T9" fmla="*/ 2147483647 h 83"/>
              <a:gd name="T10" fmla="*/ 2147483647 w 97"/>
              <a:gd name="T11" fmla="*/ 2147483647 h 83"/>
              <a:gd name="T12" fmla="*/ 2147483647 w 97"/>
              <a:gd name="T13" fmla="*/ 2147483647 h 83"/>
              <a:gd name="T14" fmla="*/ 2147483647 w 97"/>
              <a:gd name="T15" fmla="*/ 2147483647 h 83"/>
              <a:gd name="T16" fmla="*/ 2147483647 w 97"/>
              <a:gd name="T17" fmla="*/ 2147483647 h 83"/>
              <a:gd name="T18" fmla="*/ 2147483647 w 97"/>
              <a:gd name="T19" fmla="*/ 2147483647 h 83"/>
              <a:gd name="T20" fmla="*/ 2147483647 w 97"/>
              <a:gd name="T21" fmla="*/ 2147483647 h 83"/>
              <a:gd name="T22" fmla="*/ 2147483647 w 97"/>
              <a:gd name="T23" fmla="*/ 2147483647 h 83"/>
              <a:gd name="T24" fmla="*/ 2147483647 w 97"/>
              <a:gd name="T25" fmla="*/ 2147483647 h 83"/>
              <a:gd name="T26" fmla="*/ 2147483647 w 97"/>
              <a:gd name="T27" fmla="*/ 2147483647 h 83"/>
              <a:gd name="T28" fmla="*/ 2147483647 w 97"/>
              <a:gd name="T29" fmla="*/ 2147483647 h 83"/>
              <a:gd name="T30" fmla="*/ 2147483647 w 97"/>
              <a:gd name="T31" fmla="*/ 2147483647 h 83"/>
              <a:gd name="T32" fmla="*/ 2147483647 w 97"/>
              <a:gd name="T33" fmla="*/ 2147483647 h 83"/>
              <a:gd name="T34" fmla="*/ 0 w 97"/>
              <a:gd name="T35" fmla="*/ 0 h 8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97"/>
              <a:gd name="T55" fmla="*/ 0 h 83"/>
              <a:gd name="T56" fmla="*/ 97 w 97"/>
              <a:gd name="T57" fmla="*/ 83 h 83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97" h="83">
                <a:moveTo>
                  <a:pt x="0" y="0"/>
                </a:moveTo>
                <a:lnTo>
                  <a:pt x="2" y="2"/>
                </a:lnTo>
                <a:lnTo>
                  <a:pt x="5" y="3"/>
                </a:lnTo>
                <a:lnTo>
                  <a:pt x="9" y="5"/>
                </a:lnTo>
                <a:lnTo>
                  <a:pt x="13" y="8"/>
                </a:lnTo>
                <a:lnTo>
                  <a:pt x="19" y="13"/>
                </a:lnTo>
                <a:lnTo>
                  <a:pt x="26" y="16"/>
                </a:lnTo>
                <a:lnTo>
                  <a:pt x="33" y="21"/>
                </a:lnTo>
                <a:lnTo>
                  <a:pt x="41" y="27"/>
                </a:lnTo>
                <a:lnTo>
                  <a:pt x="49" y="34"/>
                </a:lnTo>
                <a:lnTo>
                  <a:pt x="57" y="40"/>
                </a:lnTo>
                <a:lnTo>
                  <a:pt x="66" y="48"/>
                </a:lnTo>
                <a:lnTo>
                  <a:pt x="74" y="52"/>
                </a:lnTo>
                <a:lnTo>
                  <a:pt x="80" y="61"/>
                </a:lnTo>
                <a:lnTo>
                  <a:pt x="85" y="69"/>
                </a:lnTo>
                <a:lnTo>
                  <a:pt x="91" y="75"/>
                </a:lnTo>
                <a:lnTo>
                  <a:pt x="96" y="82"/>
                </a:lnTo>
                <a:lnTo>
                  <a:pt x="0" y="0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6" name="Freeform 74"/>
          <p:cNvSpPr>
            <a:spLocks/>
          </p:cNvSpPr>
          <p:nvPr/>
        </p:nvSpPr>
        <p:spPr bwMode="auto">
          <a:xfrm>
            <a:off x="2582863" y="2098675"/>
            <a:ext cx="100012" cy="204788"/>
          </a:xfrm>
          <a:custGeom>
            <a:avLst/>
            <a:gdLst>
              <a:gd name="T0" fmla="*/ 2147483647 w 63"/>
              <a:gd name="T1" fmla="*/ 2147483647 h 129"/>
              <a:gd name="T2" fmla="*/ 2147483647 w 63"/>
              <a:gd name="T3" fmla="*/ 2147483647 h 129"/>
              <a:gd name="T4" fmla="*/ 2147483647 w 63"/>
              <a:gd name="T5" fmla="*/ 2147483647 h 129"/>
              <a:gd name="T6" fmla="*/ 2147483647 w 63"/>
              <a:gd name="T7" fmla="*/ 2147483647 h 129"/>
              <a:gd name="T8" fmla="*/ 2147483647 w 63"/>
              <a:gd name="T9" fmla="*/ 0 h 129"/>
              <a:gd name="T10" fmla="*/ 2147483647 w 63"/>
              <a:gd name="T11" fmla="*/ 2147483647 h 129"/>
              <a:gd name="T12" fmla="*/ 2147483647 w 63"/>
              <a:gd name="T13" fmla="*/ 2147483647 h 129"/>
              <a:gd name="T14" fmla="*/ 2147483647 w 63"/>
              <a:gd name="T15" fmla="*/ 2147483647 h 129"/>
              <a:gd name="T16" fmla="*/ 2147483647 w 63"/>
              <a:gd name="T17" fmla="*/ 2147483647 h 129"/>
              <a:gd name="T18" fmla="*/ 2147483647 w 63"/>
              <a:gd name="T19" fmla="*/ 2147483647 h 129"/>
              <a:gd name="T20" fmla="*/ 2147483647 w 63"/>
              <a:gd name="T21" fmla="*/ 2147483647 h 129"/>
              <a:gd name="T22" fmla="*/ 2147483647 w 63"/>
              <a:gd name="T23" fmla="*/ 2147483647 h 129"/>
              <a:gd name="T24" fmla="*/ 2147483647 w 63"/>
              <a:gd name="T25" fmla="*/ 2147483647 h 129"/>
              <a:gd name="T26" fmla="*/ 2147483647 w 63"/>
              <a:gd name="T27" fmla="*/ 2147483647 h 129"/>
              <a:gd name="T28" fmla="*/ 2147483647 w 63"/>
              <a:gd name="T29" fmla="*/ 2147483647 h 129"/>
              <a:gd name="T30" fmla="*/ 2147483647 w 63"/>
              <a:gd name="T31" fmla="*/ 2147483647 h 129"/>
              <a:gd name="T32" fmla="*/ 2147483647 w 63"/>
              <a:gd name="T33" fmla="*/ 2147483647 h 129"/>
              <a:gd name="T34" fmla="*/ 2147483647 w 63"/>
              <a:gd name="T35" fmla="*/ 2147483647 h 129"/>
              <a:gd name="T36" fmla="*/ 2147483647 w 63"/>
              <a:gd name="T37" fmla="*/ 2147483647 h 129"/>
              <a:gd name="T38" fmla="*/ 2147483647 w 63"/>
              <a:gd name="T39" fmla="*/ 2147483647 h 129"/>
              <a:gd name="T40" fmla="*/ 2147483647 w 63"/>
              <a:gd name="T41" fmla="*/ 2147483647 h 129"/>
              <a:gd name="T42" fmla="*/ 2147483647 w 63"/>
              <a:gd name="T43" fmla="*/ 2147483647 h 129"/>
              <a:gd name="T44" fmla="*/ 2147483647 w 63"/>
              <a:gd name="T45" fmla="*/ 2147483647 h 129"/>
              <a:gd name="T46" fmla="*/ 2147483647 w 63"/>
              <a:gd name="T47" fmla="*/ 2147483647 h 129"/>
              <a:gd name="T48" fmla="*/ 2147483647 w 63"/>
              <a:gd name="T49" fmla="*/ 2147483647 h 129"/>
              <a:gd name="T50" fmla="*/ 2147483647 w 63"/>
              <a:gd name="T51" fmla="*/ 2147483647 h 129"/>
              <a:gd name="T52" fmla="*/ 2147483647 w 63"/>
              <a:gd name="T53" fmla="*/ 2147483647 h 129"/>
              <a:gd name="T54" fmla="*/ 2147483647 w 63"/>
              <a:gd name="T55" fmla="*/ 2147483647 h 129"/>
              <a:gd name="T56" fmla="*/ 0 w 63"/>
              <a:gd name="T57" fmla="*/ 2147483647 h 129"/>
              <a:gd name="T58" fmla="*/ 0 w 63"/>
              <a:gd name="T59" fmla="*/ 2147483647 h 129"/>
              <a:gd name="T60" fmla="*/ 2147483647 w 63"/>
              <a:gd name="T61" fmla="*/ 2147483647 h 129"/>
              <a:gd name="T62" fmla="*/ 2147483647 w 63"/>
              <a:gd name="T63" fmla="*/ 2147483647 h 129"/>
              <a:gd name="T64" fmla="*/ 2147483647 w 63"/>
              <a:gd name="T65" fmla="*/ 2147483647 h 129"/>
              <a:gd name="T66" fmla="*/ 2147483647 w 63"/>
              <a:gd name="T67" fmla="*/ 2147483647 h 129"/>
              <a:gd name="T68" fmla="*/ 2147483647 w 63"/>
              <a:gd name="T69" fmla="*/ 2147483647 h 129"/>
              <a:gd name="T70" fmla="*/ 2147483647 w 63"/>
              <a:gd name="T71" fmla="*/ 2147483647 h 129"/>
              <a:gd name="T72" fmla="*/ 2147483647 w 63"/>
              <a:gd name="T73" fmla="*/ 2147483647 h 129"/>
              <a:gd name="T74" fmla="*/ 2147483647 w 63"/>
              <a:gd name="T75" fmla="*/ 2147483647 h 129"/>
              <a:gd name="T76" fmla="*/ 2147483647 w 63"/>
              <a:gd name="T77" fmla="*/ 2147483647 h 129"/>
              <a:gd name="T78" fmla="*/ 2147483647 w 63"/>
              <a:gd name="T79" fmla="*/ 2147483647 h 129"/>
              <a:gd name="T80" fmla="*/ 2147483647 w 63"/>
              <a:gd name="T81" fmla="*/ 2147483647 h 129"/>
              <a:gd name="T82" fmla="*/ 2147483647 w 63"/>
              <a:gd name="T83" fmla="*/ 2147483647 h 129"/>
              <a:gd name="T84" fmla="*/ 2147483647 w 63"/>
              <a:gd name="T85" fmla="*/ 2147483647 h 129"/>
              <a:gd name="T86" fmla="*/ 2147483647 w 63"/>
              <a:gd name="T87" fmla="*/ 2147483647 h 129"/>
              <a:gd name="T88" fmla="*/ 2147483647 w 63"/>
              <a:gd name="T89" fmla="*/ 2147483647 h 12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63"/>
              <a:gd name="T136" fmla="*/ 0 h 129"/>
              <a:gd name="T137" fmla="*/ 63 w 63"/>
              <a:gd name="T138" fmla="*/ 129 h 12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63" h="129">
                <a:moveTo>
                  <a:pt x="58" y="56"/>
                </a:moveTo>
                <a:lnTo>
                  <a:pt x="59" y="42"/>
                </a:lnTo>
                <a:lnTo>
                  <a:pt x="59" y="29"/>
                </a:lnTo>
                <a:lnTo>
                  <a:pt x="57" y="15"/>
                </a:lnTo>
                <a:lnTo>
                  <a:pt x="58" y="0"/>
                </a:lnTo>
                <a:lnTo>
                  <a:pt x="61" y="33"/>
                </a:lnTo>
                <a:lnTo>
                  <a:pt x="62" y="64"/>
                </a:lnTo>
                <a:lnTo>
                  <a:pt x="61" y="96"/>
                </a:lnTo>
                <a:lnTo>
                  <a:pt x="57" y="128"/>
                </a:lnTo>
                <a:lnTo>
                  <a:pt x="51" y="121"/>
                </a:lnTo>
                <a:lnTo>
                  <a:pt x="46" y="114"/>
                </a:lnTo>
                <a:lnTo>
                  <a:pt x="42" y="106"/>
                </a:lnTo>
                <a:lnTo>
                  <a:pt x="43" y="96"/>
                </a:lnTo>
                <a:lnTo>
                  <a:pt x="40" y="88"/>
                </a:lnTo>
                <a:lnTo>
                  <a:pt x="39" y="79"/>
                </a:lnTo>
                <a:lnTo>
                  <a:pt x="34" y="72"/>
                </a:lnTo>
                <a:lnTo>
                  <a:pt x="29" y="62"/>
                </a:lnTo>
                <a:lnTo>
                  <a:pt x="25" y="72"/>
                </a:lnTo>
                <a:lnTo>
                  <a:pt x="25" y="81"/>
                </a:lnTo>
                <a:lnTo>
                  <a:pt x="24" y="90"/>
                </a:lnTo>
                <a:lnTo>
                  <a:pt x="18" y="99"/>
                </a:lnTo>
                <a:lnTo>
                  <a:pt x="13" y="88"/>
                </a:lnTo>
                <a:lnTo>
                  <a:pt x="11" y="76"/>
                </a:lnTo>
                <a:lnTo>
                  <a:pt x="9" y="65"/>
                </a:lnTo>
                <a:lnTo>
                  <a:pt x="8" y="54"/>
                </a:lnTo>
                <a:lnTo>
                  <a:pt x="6" y="41"/>
                </a:lnTo>
                <a:lnTo>
                  <a:pt x="5" y="29"/>
                </a:lnTo>
                <a:lnTo>
                  <a:pt x="2" y="16"/>
                </a:lnTo>
                <a:lnTo>
                  <a:pt x="0" y="5"/>
                </a:lnTo>
                <a:lnTo>
                  <a:pt x="0" y="2"/>
                </a:lnTo>
                <a:lnTo>
                  <a:pt x="1" y="2"/>
                </a:lnTo>
                <a:lnTo>
                  <a:pt x="4" y="2"/>
                </a:lnTo>
                <a:lnTo>
                  <a:pt x="5" y="2"/>
                </a:lnTo>
                <a:lnTo>
                  <a:pt x="14" y="16"/>
                </a:lnTo>
                <a:lnTo>
                  <a:pt x="22" y="28"/>
                </a:lnTo>
                <a:lnTo>
                  <a:pt x="29" y="42"/>
                </a:lnTo>
                <a:lnTo>
                  <a:pt x="36" y="56"/>
                </a:lnTo>
                <a:lnTo>
                  <a:pt x="42" y="69"/>
                </a:lnTo>
                <a:lnTo>
                  <a:pt x="46" y="83"/>
                </a:lnTo>
                <a:lnTo>
                  <a:pt x="50" y="96"/>
                </a:lnTo>
                <a:lnTo>
                  <a:pt x="53" y="111"/>
                </a:lnTo>
                <a:lnTo>
                  <a:pt x="56" y="99"/>
                </a:lnTo>
                <a:lnTo>
                  <a:pt x="55" y="85"/>
                </a:lnTo>
                <a:lnTo>
                  <a:pt x="57" y="71"/>
                </a:lnTo>
                <a:lnTo>
                  <a:pt x="58" y="56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7" name="Freeform 75"/>
          <p:cNvSpPr>
            <a:spLocks/>
          </p:cNvSpPr>
          <p:nvPr/>
        </p:nvSpPr>
        <p:spPr bwMode="auto">
          <a:xfrm>
            <a:off x="2573338" y="2265363"/>
            <a:ext cx="209550" cy="690562"/>
          </a:xfrm>
          <a:custGeom>
            <a:avLst/>
            <a:gdLst>
              <a:gd name="T0" fmla="*/ 2147483647 w 132"/>
              <a:gd name="T1" fmla="*/ 2147483647 h 435"/>
              <a:gd name="T2" fmla="*/ 2147483647 w 132"/>
              <a:gd name="T3" fmla="*/ 2147483647 h 435"/>
              <a:gd name="T4" fmla="*/ 2147483647 w 132"/>
              <a:gd name="T5" fmla="*/ 2147483647 h 435"/>
              <a:gd name="T6" fmla="*/ 2147483647 w 132"/>
              <a:gd name="T7" fmla="*/ 2147483647 h 435"/>
              <a:gd name="T8" fmla="*/ 2147483647 w 132"/>
              <a:gd name="T9" fmla="*/ 2147483647 h 435"/>
              <a:gd name="T10" fmla="*/ 2147483647 w 132"/>
              <a:gd name="T11" fmla="*/ 2147483647 h 435"/>
              <a:gd name="T12" fmla="*/ 2147483647 w 132"/>
              <a:gd name="T13" fmla="*/ 2147483647 h 435"/>
              <a:gd name="T14" fmla="*/ 2147483647 w 132"/>
              <a:gd name="T15" fmla="*/ 2147483647 h 435"/>
              <a:gd name="T16" fmla="*/ 2147483647 w 132"/>
              <a:gd name="T17" fmla="*/ 2147483647 h 435"/>
              <a:gd name="T18" fmla="*/ 2147483647 w 132"/>
              <a:gd name="T19" fmla="*/ 2147483647 h 435"/>
              <a:gd name="T20" fmla="*/ 2147483647 w 132"/>
              <a:gd name="T21" fmla="*/ 2147483647 h 435"/>
              <a:gd name="T22" fmla="*/ 2147483647 w 132"/>
              <a:gd name="T23" fmla="*/ 2147483647 h 435"/>
              <a:gd name="T24" fmla="*/ 2147483647 w 132"/>
              <a:gd name="T25" fmla="*/ 2147483647 h 435"/>
              <a:gd name="T26" fmla="*/ 2147483647 w 132"/>
              <a:gd name="T27" fmla="*/ 2147483647 h 435"/>
              <a:gd name="T28" fmla="*/ 2147483647 w 132"/>
              <a:gd name="T29" fmla="*/ 2147483647 h 435"/>
              <a:gd name="T30" fmla="*/ 2147483647 w 132"/>
              <a:gd name="T31" fmla="*/ 2147483647 h 435"/>
              <a:gd name="T32" fmla="*/ 0 w 132"/>
              <a:gd name="T33" fmla="*/ 0 h 435"/>
              <a:gd name="T34" fmla="*/ 2147483647 w 132"/>
              <a:gd name="T35" fmla="*/ 2147483647 h 435"/>
              <a:gd name="T36" fmla="*/ 2147483647 w 132"/>
              <a:gd name="T37" fmla="*/ 2147483647 h 435"/>
              <a:gd name="T38" fmla="*/ 2147483647 w 132"/>
              <a:gd name="T39" fmla="*/ 2147483647 h 435"/>
              <a:gd name="T40" fmla="*/ 2147483647 w 132"/>
              <a:gd name="T41" fmla="*/ 2147483647 h 435"/>
              <a:gd name="T42" fmla="*/ 2147483647 w 132"/>
              <a:gd name="T43" fmla="*/ 2147483647 h 435"/>
              <a:gd name="T44" fmla="*/ 2147483647 w 132"/>
              <a:gd name="T45" fmla="*/ 2147483647 h 435"/>
              <a:gd name="T46" fmla="*/ 2147483647 w 132"/>
              <a:gd name="T47" fmla="*/ 2147483647 h 435"/>
              <a:gd name="T48" fmla="*/ 2147483647 w 132"/>
              <a:gd name="T49" fmla="*/ 2147483647 h 435"/>
              <a:gd name="T50" fmla="*/ 2147483647 w 132"/>
              <a:gd name="T51" fmla="*/ 2147483647 h 435"/>
              <a:gd name="T52" fmla="*/ 2147483647 w 132"/>
              <a:gd name="T53" fmla="*/ 2147483647 h 435"/>
              <a:gd name="T54" fmla="*/ 2147483647 w 132"/>
              <a:gd name="T55" fmla="*/ 2147483647 h 435"/>
              <a:gd name="T56" fmla="*/ 2147483647 w 132"/>
              <a:gd name="T57" fmla="*/ 2147483647 h 435"/>
              <a:gd name="T58" fmla="*/ 2147483647 w 132"/>
              <a:gd name="T59" fmla="*/ 2147483647 h 435"/>
              <a:gd name="T60" fmla="*/ 2147483647 w 132"/>
              <a:gd name="T61" fmla="*/ 2147483647 h 435"/>
              <a:gd name="T62" fmla="*/ 2147483647 w 132"/>
              <a:gd name="T63" fmla="*/ 2147483647 h 435"/>
              <a:gd name="T64" fmla="*/ 2147483647 w 132"/>
              <a:gd name="T65" fmla="*/ 2147483647 h 435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32"/>
              <a:gd name="T100" fmla="*/ 0 h 435"/>
              <a:gd name="T101" fmla="*/ 132 w 132"/>
              <a:gd name="T102" fmla="*/ 435 h 435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32" h="435">
                <a:moveTo>
                  <a:pt x="131" y="434"/>
                </a:moveTo>
                <a:lnTo>
                  <a:pt x="129" y="432"/>
                </a:lnTo>
                <a:lnTo>
                  <a:pt x="129" y="422"/>
                </a:lnTo>
                <a:lnTo>
                  <a:pt x="129" y="405"/>
                </a:lnTo>
                <a:lnTo>
                  <a:pt x="126" y="385"/>
                </a:lnTo>
                <a:lnTo>
                  <a:pt x="123" y="360"/>
                </a:lnTo>
                <a:lnTo>
                  <a:pt x="118" y="333"/>
                </a:lnTo>
                <a:lnTo>
                  <a:pt x="112" y="301"/>
                </a:lnTo>
                <a:lnTo>
                  <a:pt x="106" y="267"/>
                </a:lnTo>
                <a:lnTo>
                  <a:pt x="99" y="233"/>
                </a:lnTo>
                <a:lnTo>
                  <a:pt x="89" y="196"/>
                </a:lnTo>
                <a:lnTo>
                  <a:pt x="79" y="162"/>
                </a:lnTo>
                <a:lnTo>
                  <a:pt x="67" y="123"/>
                </a:lnTo>
                <a:lnTo>
                  <a:pt x="53" y="91"/>
                </a:lnTo>
                <a:lnTo>
                  <a:pt x="36" y="57"/>
                </a:lnTo>
                <a:lnTo>
                  <a:pt x="19" y="26"/>
                </a:lnTo>
                <a:lnTo>
                  <a:pt x="0" y="0"/>
                </a:lnTo>
                <a:lnTo>
                  <a:pt x="2" y="2"/>
                </a:lnTo>
                <a:lnTo>
                  <a:pt x="6" y="9"/>
                </a:lnTo>
                <a:lnTo>
                  <a:pt x="10" y="17"/>
                </a:lnTo>
                <a:lnTo>
                  <a:pt x="17" y="31"/>
                </a:lnTo>
                <a:lnTo>
                  <a:pt x="25" y="47"/>
                </a:lnTo>
                <a:lnTo>
                  <a:pt x="35" y="66"/>
                </a:lnTo>
                <a:lnTo>
                  <a:pt x="44" y="90"/>
                </a:lnTo>
                <a:lnTo>
                  <a:pt x="55" y="116"/>
                </a:lnTo>
                <a:lnTo>
                  <a:pt x="66" y="143"/>
                </a:lnTo>
                <a:lnTo>
                  <a:pt x="78" y="179"/>
                </a:lnTo>
                <a:lnTo>
                  <a:pt x="87" y="214"/>
                </a:lnTo>
                <a:lnTo>
                  <a:pt x="99" y="251"/>
                </a:lnTo>
                <a:lnTo>
                  <a:pt x="108" y="292"/>
                </a:lnTo>
                <a:lnTo>
                  <a:pt x="117" y="337"/>
                </a:lnTo>
                <a:lnTo>
                  <a:pt x="125" y="384"/>
                </a:lnTo>
                <a:lnTo>
                  <a:pt x="131" y="434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8" name="Freeform 76"/>
          <p:cNvSpPr>
            <a:spLocks/>
          </p:cNvSpPr>
          <p:nvPr/>
        </p:nvSpPr>
        <p:spPr bwMode="auto">
          <a:xfrm>
            <a:off x="2297113" y="2303463"/>
            <a:ext cx="115887" cy="430212"/>
          </a:xfrm>
          <a:custGeom>
            <a:avLst/>
            <a:gdLst>
              <a:gd name="T0" fmla="*/ 2147483647 w 73"/>
              <a:gd name="T1" fmla="*/ 2147483647 h 271"/>
              <a:gd name="T2" fmla="*/ 2147483647 w 73"/>
              <a:gd name="T3" fmla="*/ 2147483647 h 271"/>
              <a:gd name="T4" fmla="*/ 2147483647 w 73"/>
              <a:gd name="T5" fmla="*/ 2147483647 h 271"/>
              <a:gd name="T6" fmla="*/ 2147483647 w 73"/>
              <a:gd name="T7" fmla="*/ 2147483647 h 271"/>
              <a:gd name="T8" fmla="*/ 2147483647 w 73"/>
              <a:gd name="T9" fmla="*/ 2147483647 h 271"/>
              <a:gd name="T10" fmla="*/ 2147483647 w 73"/>
              <a:gd name="T11" fmla="*/ 2147483647 h 271"/>
              <a:gd name="T12" fmla="*/ 2147483647 w 73"/>
              <a:gd name="T13" fmla="*/ 2147483647 h 271"/>
              <a:gd name="T14" fmla="*/ 2147483647 w 73"/>
              <a:gd name="T15" fmla="*/ 2147483647 h 271"/>
              <a:gd name="T16" fmla="*/ 2147483647 w 73"/>
              <a:gd name="T17" fmla="*/ 2147483647 h 271"/>
              <a:gd name="T18" fmla="*/ 2147483647 w 73"/>
              <a:gd name="T19" fmla="*/ 2147483647 h 271"/>
              <a:gd name="T20" fmla="*/ 2147483647 w 73"/>
              <a:gd name="T21" fmla="*/ 2147483647 h 271"/>
              <a:gd name="T22" fmla="*/ 2147483647 w 73"/>
              <a:gd name="T23" fmla="*/ 2147483647 h 271"/>
              <a:gd name="T24" fmla="*/ 2147483647 w 73"/>
              <a:gd name="T25" fmla="*/ 2147483647 h 271"/>
              <a:gd name="T26" fmla="*/ 2147483647 w 73"/>
              <a:gd name="T27" fmla="*/ 2147483647 h 271"/>
              <a:gd name="T28" fmla="*/ 2147483647 w 73"/>
              <a:gd name="T29" fmla="*/ 2147483647 h 271"/>
              <a:gd name="T30" fmla="*/ 2147483647 w 73"/>
              <a:gd name="T31" fmla="*/ 2147483647 h 271"/>
              <a:gd name="T32" fmla="*/ 2147483647 w 73"/>
              <a:gd name="T33" fmla="*/ 0 h 271"/>
              <a:gd name="T34" fmla="*/ 0 w 73"/>
              <a:gd name="T35" fmla="*/ 2147483647 h 271"/>
              <a:gd name="T36" fmla="*/ 2147483647 w 73"/>
              <a:gd name="T37" fmla="*/ 2147483647 h 271"/>
              <a:gd name="T38" fmla="*/ 2147483647 w 73"/>
              <a:gd name="T39" fmla="*/ 2147483647 h 271"/>
              <a:gd name="T40" fmla="*/ 2147483647 w 73"/>
              <a:gd name="T41" fmla="*/ 2147483647 h 271"/>
              <a:gd name="T42" fmla="*/ 2147483647 w 73"/>
              <a:gd name="T43" fmla="*/ 2147483647 h 271"/>
              <a:gd name="T44" fmla="*/ 2147483647 w 73"/>
              <a:gd name="T45" fmla="*/ 2147483647 h 271"/>
              <a:gd name="T46" fmla="*/ 2147483647 w 73"/>
              <a:gd name="T47" fmla="*/ 2147483647 h 271"/>
              <a:gd name="T48" fmla="*/ 2147483647 w 73"/>
              <a:gd name="T49" fmla="*/ 2147483647 h 271"/>
              <a:gd name="T50" fmla="*/ 2147483647 w 73"/>
              <a:gd name="T51" fmla="*/ 2147483647 h 271"/>
              <a:gd name="T52" fmla="*/ 2147483647 w 73"/>
              <a:gd name="T53" fmla="*/ 2147483647 h 271"/>
              <a:gd name="T54" fmla="*/ 2147483647 w 73"/>
              <a:gd name="T55" fmla="*/ 2147483647 h 271"/>
              <a:gd name="T56" fmla="*/ 2147483647 w 73"/>
              <a:gd name="T57" fmla="*/ 2147483647 h 271"/>
              <a:gd name="T58" fmla="*/ 2147483647 w 73"/>
              <a:gd name="T59" fmla="*/ 2147483647 h 271"/>
              <a:gd name="T60" fmla="*/ 2147483647 w 73"/>
              <a:gd name="T61" fmla="*/ 2147483647 h 271"/>
              <a:gd name="T62" fmla="*/ 2147483647 w 73"/>
              <a:gd name="T63" fmla="*/ 2147483647 h 271"/>
              <a:gd name="T64" fmla="*/ 2147483647 w 73"/>
              <a:gd name="T65" fmla="*/ 2147483647 h 271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73"/>
              <a:gd name="T100" fmla="*/ 0 h 271"/>
              <a:gd name="T101" fmla="*/ 73 w 73"/>
              <a:gd name="T102" fmla="*/ 271 h 271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73" h="271">
                <a:moveTo>
                  <a:pt x="72" y="270"/>
                </a:moveTo>
                <a:lnTo>
                  <a:pt x="70" y="268"/>
                </a:lnTo>
                <a:lnTo>
                  <a:pt x="70" y="261"/>
                </a:lnTo>
                <a:lnTo>
                  <a:pt x="69" y="250"/>
                </a:lnTo>
                <a:lnTo>
                  <a:pt x="64" y="235"/>
                </a:lnTo>
                <a:lnTo>
                  <a:pt x="62" y="219"/>
                </a:lnTo>
                <a:lnTo>
                  <a:pt x="59" y="199"/>
                </a:lnTo>
                <a:lnTo>
                  <a:pt x="53" y="178"/>
                </a:lnTo>
                <a:lnTo>
                  <a:pt x="50" y="156"/>
                </a:lnTo>
                <a:lnTo>
                  <a:pt x="43" y="131"/>
                </a:lnTo>
                <a:lnTo>
                  <a:pt x="39" y="109"/>
                </a:lnTo>
                <a:lnTo>
                  <a:pt x="32" y="87"/>
                </a:lnTo>
                <a:lnTo>
                  <a:pt x="27" y="66"/>
                </a:lnTo>
                <a:lnTo>
                  <a:pt x="20" y="46"/>
                </a:lnTo>
                <a:lnTo>
                  <a:pt x="13" y="28"/>
                </a:lnTo>
                <a:lnTo>
                  <a:pt x="8" y="12"/>
                </a:lnTo>
                <a:lnTo>
                  <a:pt x="1" y="0"/>
                </a:lnTo>
                <a:lnTo>
                  <a:pt x="0" y="4"/>
                </a:lnTo>
                <a:lnTo>
                  <a:pt x="3" y="11"/>
                </a:lnTo>
                <a:lnTo>
                  <a:pt x="7" y="25"/>
                </a:lnTo>
                <a:lnTo>
                  <a:pt x="13" y="41"/>
                </a:lnTo>
                <a:lnTo>
                  <a:pt x="18" y="60"/>
                </a:lnTo>
                <a:lnTo>
                  <a:pt x="24" y="84"/>
                </a:lnTo>
                <a:lnTo>
                  <a:pt x="31" y="108"/>
                </a:lnTo>
                <a:lnTo>
                  <a:pt x="37" y="132"/>
                </a:lnTo>
                <a:lnTo>
                  <a:pt x="43" y="156"/>
                </a:lnTo>
                <a:lnTo>
                  <a:pt x="52" y="182"/>
                </a:lnTo>
                <a:lnTo>
                  <a:pt x="57" y="204"/>
                </a:lnTo>
                <a:lnTo>
                  <a:pt x="62" y="225"/>
                </a:lnTo>
                <a:lnTo>
                  <a:pt x="67" y="241"/>
                </a:lnTo>
                <a:lnTo>
                  <a:pt x="70" y="257"/>
                </a:lnTo>
                <a:lnTo>
                  <a:pt x="70" y="266"/>
                </a:lnTo>
                <a:lnTo>
                  <a:pt x="72" y="270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09" name="Freeform 77"/>
          <p:cNvSpPr>
            <a:spLocks/>
          </p:cNvSpPr>
          <p:nvPr/>
        </p:nvSpPr>
        <p:spPr bwMode="auto">
          <a:xfrm>
            <a:off x="2743200" y="1895475"/>
            <a:ext cx="84138" cy="160338"/>
          </a:xfrm>
          <a:custGeom>
            <a:avLst/>
            <a:gdLst>
              <a:gd name="T0" fmla="*/ 2147483647 w 53"/>
              <a:gd name="T1" fmla="*/ 2147483647 h 101"/>
              <a:gd name="T2" fmla="*/ 2147483647 w 53"/>
              <a:gd name="T3" fmla="*/ 2147483647 h 101"/>
              <a:gd name="T4" fmla="*/ 2147483647 w 53"/>
              <a:gd name="T5" fmla="*/ 2147483647 h 101"/>
              <a:gd name="T6" fmla="*/ 2147483647 w 53"/>
              <a:gd name="T7" fmla="*/ 2147483647 h 101"/>
              <a:gd name="T8" fmla="*/ 2147483647 w 53"/>
              <a:gd name="T9" fmla="*/ 2147483647 h 101"/>
              <a:gd name="T10" fmla="*/ 2147483647 w 53"/>
              <a:gd name="T11" fmla="*/ 2147483647 h 101"/>
              <a:gd name="T12" fmla="*/ 2147483647 w 53"/>
              <a:gd name="T13" fmla="*/ 2147483647 h 101"/>
              <a:gd name="T14" fmla="*/ 2147483647 w 53"/>
              <a:gd name="T15" fmla="*/ 2147483647 h 101"/>
              <a:gd name="T16" fmla="*/ 0 w 53"/>
              <a:gd name="T17" fmla="*/ 0 h 101"/>
              <a:gd name="T18" fmla="*/ 2147483647 w 53"/>
              <a:gd name="T19" fmla="*/ 2147483647 h 101"/>
              <a:gd name="T20" fmla="*/ 2147483647 w 53"/>
              <a:gd name="T21" fmla="*/ 2147483647 h 101"/>
              <a:gd name="T22" fmla="*/ 2147483647 w 53"/>
              <a:gd name="T23" fmla="*/ 2147483647 h 101"/>
              <a:gd name="T24" fmla="*/ 2147483647 w 53"/>
              <a:gd name="T25" fmla="*/ 2147483647 h 101"/>
              <a:gd name="T26" fmla="*/ 2147483647 w 53"/>
              <a:gd name="T27" fmla="*/ 2147483647 h 101"/>
              <a:gd name="T28" fmla="*/ 2147483647 w 53"/>
              <a:gd name="T29" fmla="*/ 2147483647 h 101"/>
              <a:gd name="T30" fmla="*/ 2147483647 w 53"/>
              <a:gd name="T31" fmla="*/ 2147483647 h 101"/>
              <a:gd name="T32" fmla="*/ 2147483647 w 53"/>
              <a:gd name="T33" fmla="*/ 2147483647 h 101"/>
              <a:gd name="T34" fmla="*/ 2147483647 w 53"/>
              <a:gd name="T35" fmla="*/ 2147483647 h 101"/>
              <a:gd name="T36" fmla="*/ 2147483647 w 53"/>
              <a:gd name="T37" fmla="*/ 2147483647 h 101"/>
              <a:gd name="T38" fmla="*/ 2147483647 w 53"/>
              <a:gd name="T39" fmla="*/ 2147483647 h 101"/>
              <a:gd name="T40" fmla="*/ 2147483647 w 53"/>
              <a:gd name="T41" fmla="*/ 2147483647 h 101"/>
              <a:gd name="T42" fmla="*/ 2147483647 w 53"/>
              <a:gd name="T43" fmla="*/ 2147483647 h 101"/>
              <a:gd name="T44" fmla="*/ 2147483647 w 53"/>
              <a:gd name="T45" fmla="*/ 2147483647 h 101"/>
              <a:gd name="T46" fmla="*/ 2147483647 w 53"/>
              <a:gd name="T47" fmla="*/ 2147483647 h 101"/>
              <a:gd name="T48" fmla="*/ 2147483647 w 53"/>
              <a:gd name="T49" fmla="*/ 2147483647 h 101"/>
              <a:gd name="T50" fmla="*/ 2147483647 w 53"/>
              <a:gd name="T51" fmla="*/ 2147483647 h 101"/>
              <a:gd name="T52" fmla="*/ 2147483647 w 53"/>
              <a:gd name="T53" fmla="*/ 2147483647 h 101"/>
              <a:gd name="T54" fmla="*/ 2147483647 w 53"/>
              <a:gd name="T55" fmla="*/ 2147483647 h 101"/>
              <a:gd name="T56" fmla="*/ 2147483647 w 53"/>
              <a:gd name="T57" fmla="*/ 2147483647 h 101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53"/>
              <a:gd name="T88" fmla="*/ 0 h 101"/>
              <a:gd name="T89" fmla="*/ 53 w 53"/>
              <a:gd name="T90" fmla="*/ 101 h 101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53" h="101">
                <a:moveTo>
                  <a:pt x="27" y="53"/>
                </a:moveTo>
                <a:lnTo>
                  <a:pt x="22" y="47"/>
                </a:lnTo>
                <a:lnTo>
                  <a:pt x="21" y="40"/>
                </a:lnTo>
                <a:lnTo>
                  <a:pt x="15" y="33"/>
                </a:lnTo>
                <a:lnTo>
                  <a:pt x="15" y="26"/>
                </a:lnTo>
                <a:lnTo>
                  <a:pt x="11" y="19"/>
                </a:lnTo>
                <a:lnTo>
                  <a:pt x="9" y="14"/>
                </a:lnTo>
                <a:lnTo>
                  <a:pt x="3" y="9"/>
                </a:lnTo>
                <a:lnTo>
                  <a:pt x="0" y="0"/>
                </a:lnTo>
                <a:lnTo>
                  <a:pt x="4" y="1"/>
                </a:lnTo>
                <a:lnTo>
                  <a:pt x="6" y="2"/>
                </a:lnTo>
                <a:lnTo>
                  <a:pt x="8" y="5"/>
                </a:lnTo>
                <a:lnTo>
                  <a:pt x="9" y="8"/>
                </a:lnTo>
                <a:lnTo>
                  <a:pt x="15" y="19"/>
                </a:lnTo>
                <a:lnTo>
                  <a:pt x="21" y="30"/>
                </a:lnTo>
                <a:lnTo>
                  <a:pt x="28" y="42"/>
                </a:lnTo>
                <a:lnTo>
                  <a:pt x="33" y="53"/>
                </a:lnTo>
                <a:lnTo>
                  <a:pt x="39" y="64"/>
                </a:lnTo>
                <a:lnTo>
                  <a:pt x="44" y="78"/>
                </a:lnTo>
                <a:lnTo>
                  <a:pt x="47" y="87"/>
                </a:lnTo>
                <a:lnTo>
                  <a:pt x="52" y="100"/>
                </a:lnTo>
                <a:lnTo>
                  <a:pt x="50" y="95"/>
                </a:lnTo>
                <a:lnTo>
                  <a:pt x="46" y="88"/>
                </a:lnTo>
                <a:lnTo>
                  <a:pt x="44" y="83"/>
                </a:lnTo>
                <a:lnTo>
                  <a:pt x="41" y="78"/>
                </a:lnTo>
                <a:lnTo>
                  <a:pt x="37" y="71"/>
                </a:lnTo>
                <a:lnTo>
                  <a:pt x="34" y="65"/>
                </a:lnTo>
                <a:lnTo>
                  <a:pt x="31" y="59"/>
                </a:lnTo>
                <a:lnTo>
                  <a:pt x="27" y="53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10" name="Freeform 78"/>
          <p:cNvSpPr>
            <a:spLocks/>
          </p:cNvSpPr>
          <p:nvPr/>
        </p:nvSpPr>
        <p:spPr bwMode="auto">
          <a:xfrm>
            <a:off x="1254125" y="1993900"/>
            <a:ext cx="101600" cy="328613"/>
          </a:xfrm>
          <a:custGeom>
            <a:avLst/>
            <a:gdLst>
              <a:gd name="T0" fmla="*/ 2147483647 w 64"/>
              <a:gd name="T1" fmla="*/ 2147483647 h 207"/>
              <a:gd name="T2" fmla="*/ 2147483647 w 64"/>
              <a:gd name="T3" fmla="*/ 2147483647 h 207"/>
              <a:gd name="T4" fmla="*/ 2147483647 w 64"/>
              <a:gd name="T5" fmla="*/ 2147483647 h 207"/>
              <a:gd name="T6" fmla="*/ 2147483647 w 64"/>
              <a:gd name="T7" fmla="*/ 2147483647 h 207"/>
              <a:gd name="T8" fmla="*/ 2147483647 w 64"/>
              <a:gd name="T9" fmla="*/ 2147483647 h 207"/>
              <a:gd name="T10" fmla="*/ 2147483647 w 64"/>
              <a:gd name="T11" fmla="*/ 2147483647 h 207"/>
              <a:gd name="T12" fmla="*/ 2147483647 w 64"/>
              <a:gd name="T13" fmla="*/ 2147483647 h 207"/>
              <a:gd name="T14" fmla="*/ 2147483647 w 64"/>
              <a:gd name="T15" fmla="*/ 2147483647 h 207"/>
              <a:gd name="T16" fmla="*/ 2147483647 w 64"/>
              <a:gd name="T17" fmla="*/ 2147483647 h 207"/>
              <a:gd name="T18" fmla="*/ 2147483647 w 64"/>
              <a:gd name="T19" fmla="*/ 2147483647 h 207"/>
              <a:gd name="T20" fmla="*/ 2147483647 w 64"/>
              <a:gd name="T21" fmla="*/ 2147483647 h 207"/>
              <a:gd name="T22" fmla="*/ 2147483647 w 64"/>
              <a:gd name="T23" fmla="*/ 2147483647 h 207"/>
              <a:gd name="T24" fmla="*/ 2147483647 w 64"/>
              <a:gd name="T25" fmla="*/ 0 h 207"/>
              <a:gd name="T26" fmla="*/ 2147483647 w 64"/>
              <a:gd name="T27" fmla="*/ 2147483647 h 207"/>
              <a:gd name="T28" fmla="*/ 2147483647 w 64"/>
              <a:gd name="T29" fmla="*/ 2147483647 h 207"/>
              <a:gd name="T30" fmla="*/ 2147483647 w 64"/>
              <a:gd name="T31" fmla="*/ 2147483647 h 207"/>
              <a:gd name="T32" fmla="*/ 2147483647 w 64"/>
              <a:gd name="T33" fmla="*/ 2147483647 h 207"/>
              <a:gd name="T34" fmla="*/ 2147483647 w 64"/>
              <a:gd name="T35" fmla="*/ 2147483647 h 207"/>
              <a:gd name="T36" fmla="*/ 2147483647 w 64"/>
              <a:gd name="T37" fmla="*/ 2147483647 h 207"/>
              <a:gd name="T38" fmla="*/ 2147483647 w 64"/>
              <a:gd name="T39" fmla="*/ 2147483647 h 207"/>
              <a:gd name="T40" fmla="*/ 0 w 64"/>
              <a:gd name="T41" fmla="*/ 2147483647 h 207"/>
              <a:gd name="T42" fmla="*/ 2147483647 w 64"/>
              <a:gd name="T43" fmla="*/ 2147483647 h 207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64"/>
              <a:gd name="T67" fmla="*/ 0 h 207"/>
              <a:gd name="T68" fmla="*/ 64 w 64"/>
              <a:gd name="T69" fmla="*/ 207 h 207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64" h="207">
                <a:moveTo>
                  <a:pt x="32" y="181"/>
                </a:moveTo>
                <a:lnTo>
                  <a:pt x="32" y="177"/>
                </a:lnTo>
                <a:lnTo>
                  <a:pt x="35" y="167"/>
                </a:lnTo>
                <a:lnTo>
                  <a:pt x="40" y="152"/>
                </a:lnTo>
                <a:lnTo>
                  <a:pt x="46" y="136"/>
                </a:lnTo>
                <a:lnTo>
                  <a:pt x="51" y="118"/>
                </a:lnTo>
                <a:lnTo>
                  <a:pt x="56" y="101"/>
                </a:lnTo>
                <a:lnTo>
                  <a:pt x="61" y="87"/>
                </a:lnTo>
                <a:lnTo>
                  <a:pt x="62" y="78"/>
                </a:lnTo>
                <a:lnTo>
                  <a:pt x="63" y="66"/>
                </a:lnTo>
                <a:lnTo>
                  <a:pt x="62" y="42"/>
                </a:lnTo>
                <a:lnTo>
                  <a:pt x="61" y="15"/>
                </a:lnTo>
                <a:lnTo>
                  <a:pt x="62" y="0"/>
                </a:lnTo>
                <a:lnTo>
                  <a:pt x="61" y="8"/>
                </a:lnTo>
                <a:lnTo>
                  <a:pt x="55" y="29"/>
                </a:lnTo>
                <a:lnTo>
                  <a:pt x="45" y="61"/>
                </a:lnTo>
                <a:lnTo>
                  <a:pt x="36" y="99"/>
                </a:lnTo>
                <a:lnTo>
                  <a:pt x="26" y="136"/>
                </a:lnTo>
                <a:lnTo>
                  <a:pt x="15" y="169"/>
                </a:lnTo>
                <a:lnTo>
                  <a:pt x="6" y="193"/>
                </a:lnTo>
                <a:lnTo>
                  <a:pt x="0" y="206"/>
                </a:lnTo>
                <a:lnTo>
                  <a:pt x="32" y="181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11" name="Freeform 79"/>
          <p:cNvSpPr>
            <a:spLocks/>
          </p:cNvSpPr>
          <p:nvPr/>
        </p:nvSpPr>
        <p:spPr bwMode="auto">
          <a:xfrm>
            <a:off x="1565275" y="2041525"/>
            <a:ext cx="26988" cy="82550"/>
          </a:xfrm>
          <a:custGeom>
            <a:avLst/>
            <a:gdLst>
              <a:gd name="T0" fmla="*/ 2147483647 w 17"/>
              <a:gd name="T1" fmla="*/ 2147483647 h 52"/>
              <a:gd name="T2" fmla="*/ 2147483647 w 17"/>
              <a:gd name="T3" fmla="*/ 2147483647 h 52"/>
              <a:gd name="T4" fmla="*/ 2147483647 w 17"/>
              <a:gd name="T5" fmla="*/ 2147483647 h 52"/>
              <a:gd name="T6" fmla="*/ 2147483647 w 17"/>
              <a:gd name="T7" fmla="*/ 2147483647 h 52"/>
              <a:gd name="T8" fmla="*/ 2147483647 w 17"/>
              <a:gd name="T9" fmla="*/ 2147483647 h 52"/>
              <a:gd name="T10" fmla="*/ 2147483647 w 17"/>
              <a:gd name="T11" fmla="*/ 2147483647 h 52"/>
              <a:gd name="T12" fmla="*/ 0 w 17"/>
              <a:gd name="T13" fmla="*/ 2147483647 h 52"/>
              <a:gd name="T14" fmla="*/ 2147483647 w 17"/>
              <a:gd name="T15" fmla="*/ 2147483647 h 52"/>
              <a:gd name="T16" fmla="*/ 2147483647 w 17"/>
              <a:gd name="T17" fmla="*/ 0 h 52"/>
              <a:gd name="T18" fmla="*/ 2147483647 w 17"/>
              <a:gd name="T19" fmla="*/ 2147483647 h 52"/>
              <a:gd name="T20" fmla="*/ 2147483647 w 17"/>
              <a:gd name="T21" fmla="*/ 2147483647 h 52"/>
              <a:gd name="T22" fmla="*/ 2147483647 w 17"/>
              <a:gd name="T23" fmla="*/ 2147483647 h 52"/>
              <a:gd name="T24" fmla="*/ 2147483647 w 17"/>
              <a:gd name="T25" fmla="*/ 2147483647 h 5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7"/>
              <a:gd name="T40" fmla="*/ 0 h 52"/>
              <a:gd name="T41" fmla="*/ 17 w 17"/>
              <a:gd name="T42" fmla="*/ 52 h 5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7" h="52">
                <a:moveTo>
                  <a:pt x="12" y="31"/>
                </a:moveTo>
                <a:lnTo>
                  <a:pt x="16" y="36"/>
                </a:lnTo>
                <a:lnTo>
                  <a:pt x="12" y="43"/>
                </a:lnTo>
                <a:lnTo>
                  <a:pt x="12" y="47"/>
                </a:lnTo>
                <a:lnTo>
                  <a:pt x="6" y="51"/>
                </a:lnTo>
                <a:lnTo>
                  <a:pt x="3" y="39"/>
                </a:lnTo>
                <a:lnTo>
                  <a:pt x="0" y="26"/>
                </a:lnTo>
                <a:lnTo>
                  <a:pt x="6" y="13"/>
                </a:lnTo>
                <a:lnTo>
                  <a:pt x="6" y="0"/>
                </a:lnTo>
                <a:lnTo>
                  <a:pt x="12" y="8"/>
                </a:lnTo>
                <a:lnTo>
                  <a:pt x="12" y="15"/>
                </a:lnTo>
                <a:lnTo>
                  <a:pt x="16" y="23"/>
                </a:lnTo>
                <a:lnTo>
                  <a:pt x="12" y="31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12" name="Freeform 80"/>
          <p:cNvSpPr>
            <a:spLocks/>
          </p:cNvSpPr>
          <p:nvPr/>
        </p:nvSpPr>
        <p:spPr bwMode="auto">
          <a:xfrm>
            <a:off x="1022350" y="1693863"/>
            <a:ext cx="61913" cy="149225"/>
          </a:xfrm>
          <a:custGeom>
            <a:avLst/>
            <a:gdLst>
              <a:gd name="T0" fmla="*/ 2147483647 w 39"/>
              <a:gd name="T1" fmla="*/ 2147483647 h 94"/>
              <a:gd name="T2" fmla="*/ 2147483647 w 39"/>
              <a:gd name="T3" fmla="*/ 2147483647 h 94"/>
              <a:gd name="T4" fmla="*/ 2147483647 w 39"/>
              <a:gd name="T5" fmla="*/ 2147483647 h 94"/>
              <a:gd name="T6" fmla="*/ 2147483647 w 39"/>
              <a:gd name="T7" fmla="*/ 2147483647 h 94"/>
              <a:gd name="T8" fmla="*/ 2147483647 w 39"/>
              <a:gd name="T9" fmla="*/ 2147483647 h 94"/>
              <a:gd name="T10" fmla="*/ 2147483647 w 39"/>
              <a:gd name="T11" fmla="*/ 2147483647 h 94"/>
              <a:gd name="T12" fmla="*/ 2147483647 w 39"/>
              <a:gd name="T13" fmla="*/ 2147483647 h 94"/>
              <a:gd name="T14" fmla="*/ 2147483647 w 39"/>
              <a:gd name="T15" fmla="*/ 2147483647 h 94"/>
              <a:gd name="T16" fmla="*/ 0 w 39"/>
              <a:gd name="T17" fmla="*/ 2147483647 h 94"/>
              <a:gd name="T18" fmla="*/ 2147483647 w 39"/>
              <a:gd name="T19" fmla="*/ 2147483647 h 94"/>
              <a:gd name="T20" fmla="*/ 2147483647 w 39"/>
              <a:gd name="T21" fmla="*/ 2147483647 h 94"/>
              <a:gd name="T22" fmla="*/ 2147483647 w 39"/>
              <a:gd name="T23" fmla="*/ 2147483647 h 94"/>
              <a:gd name="T24" fmla="*/ 2147483647 w 39"/>
              <a:gd name="T25" fmla="*/ 2147483647 h 94"/>
              <a:gd name="T26" fmla="*/ 2147483647 w 39"/>
              <a:gd name="T27" fmla="*/ 2147483647 h 94"/>
              <a:gd name="T28" fmla="*/ 2147483647 w 39"/>
              <a:gd name="T29" fmla="*/ 2147483647 h 94"/>
              <a:gd name="T30" fmla="*/ 2147483647 w 39"/>
              <a:gd name="T31" fmla="*/ 2147483647 h 94"/>
              <a:gd name="T32" fmla="*/ 2147483647 w 39"/>
              <a:gd name="T33" fmla="*/ 2147483647 h 94"/>
              <a:gd name="T34" fmla="*/ 2147483647 w 39"/>
              <a:gd name="T35" fmla="*/ 2147483647 h 94"/>
              <a:gd name="T36" fmla="*/ 2147483647 w 39"/>
              <a:gd name="T37" fmla="*/ 2147483647 h 94"/>
              <a:gd name="T38" fmla="*/ 2147483647 w 39"/>
              <a:gd name="T39" fmla="*/ 2147483647 h 94"/>
              <a:gd name="T40" fmla="*/ 2147483647 w 39"/>
              <a:gd name="T41" fmla="*/ 0 h 94"/>
              <a:gd name="T42" fmla="*/ 2147483647 w 39"/>
              <a:gd name="T43" fmla="*/ 2147483647 h 94"/>
              <a:gd name="T44" fmla="*/ 2147483647 w 39"/>
              <a:gd name="T45" fmla="*/ 2147483647 h 94"/>
              <a:gd name="T46" fmla="*/ 2147483647 w 39"/>
              <a:gd name="T47" fmla="*/ 2147483647 h 94"/>
              <a:gd name="T48" fmla="*/ 2147483647 w 39"/>
              <a:gd name="T49" fmla="*/ 2147483647 h 94"/>
              <a:gd name="T50" fmla="*/ 2147483647 w 39"/>
              <a:gd name="T51" fmla="*/ 2147483647 h 94"/>
              <a:gd name="T52" fmla="*/ 2147483647 w 39"/>
              <a:gd name="T53" fmla="*/ 2147483647 h 94"/>
              <a:gd name="T54" fmla="*/ 2147483647 w 39"/>
              <a:gd name="T55" fmla="*/ 2147483647 h 94"/>
              <a:gd name="T56" fmla="*/ 2147483647 w 39"/>
              <a:gd name="T57" fmla="*/ 2147483647 h 94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w 39"/>
              <a:gd name="T88" fmla="*/ 0 h 94"/>
              <a:gd name="T89" fmla="*/ 39 w 39"/>
              <a:gd name="T90" fmla="*/ 94 h 94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T87" t="T88" r="T89" b="T90"/>
            <a:pathLst>
              <a:path w="39" h="94">
                <a:moveTo>
                  <a:pt x="12" y="63"/>
                </a:moveTo>
                <a:lnTo>
                  <a:pt x="12" y="67"/>
                </a:lnTo>
                <a:lnTo>
                  <a:pt x="12" y="72"/>
                </a:lnTo>
                <a:lnTo>
                  <a:pt x="11" y="76"/>
                </a:lnTo>
                <a:lnTo>
                  <a:pt x="10" y="80"/>
                </a:lnTo>
                <a:lnTo>
                  <a:pt x="9" y="82"/>
                </a:lnTo>
                <a:lnTo>
                  <a:pt x="8" y="86"/>
                </a:lnTo>
                <a:lnTo>
                  <a:pt x="4" y="90"/>
                </a:lnTo>
                <a:lnTo>
                  <a:pt x="0" y="93"/>
                </a:lnTo>
                <a:lnTo>
                  <a:pt x="3" y="80"/>
                </a:lnTo>
                <a:lnTo>
                  <a:pt x="6" y="71"/>
                </a:lnTo>
                <a:lnTo>
                  <a:pt x="10" y="60"/>
                </a:lnTo>
                <a:lnTo>
                  <a:pt x="14" y="49"/>
                </a:lnTo>
                <a:lnTo>
                  <a:pt x="18" y="38"/>
                </a:lnTo>
                <a:lnTo>
                  <a:pt x="22" y="26"/>
                </a:lnTo>
                <a:lnTo>
                  <a:pt x="26" y="16"/>
                </a:lnTo>
                <a:lnTo>
                  <a:pt x="30" y="5"/>
                </a:lnTo>
                <a:lnTo>
                  <a:pt x="30" y="2"/>
                </a:lnTo>
                <a:lnTo>
                  <a:pt x="34" y="2"/>
                </a:lnTo>
                <a:lnTo>
                  <a:pt x="37" y="2"/>
                </a:lnTo>
                <a:lnTo>
                  <a:pt x="38" y="0"/>
                </a:lnTo>
                <a:lnTo>
                  <a:pt x="37" y="9"/>
                </a:lnTo>
                <a:lnTo>
                  <a:pt x="33" y="16"/>
                </a:lnTo>
                <a:lnTo>
                  <a:pt x="31" y="24"/>
                </a:lnTo>
                <a:lnTo>
                  <a:pt x="26" y="33"/>
                </a:lnTo>
                <a:lnTo>
                  <a:pt x="22" y="40"/>
                </a:lnTo>
                <a:lnTo>
                  <a:pt x="18" y="47"/>
                </a:lnTo>
                <a:lnTo>
                  <a:pt x="16" y="55"/>
                </a:lnTo>
                <a:lnTo>
                  <a:pt x="12" y="63"/>
                </a:lnTo>
              </a:path>
            </a:pathLst>
          </a:custGeom>
          <a:solidFill>
            <a:srgbClr val="CCCC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8513" name="Text Box 81"/>
          <p:cNvSpPr txBox="1">
            <a:spLocks noChangeArrowheads="1"/>
          </p:cNvSpPr>
          <p:nvPr/>
        </p:nvSpPr>
        <p:spPr bwMode="auto">
          <a:xfrm>
            <a:off x="457200" y="4572000"/>
            <a:ext cx="838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lvl="1"/>
            <a:r>
              <a:rPr lang="en-US" altLang="en-US" dirty="0">
                <a:solidFill>
                  <a:srgbClr val="FFFF00"/>
                </a:solidFill>
              </a:rPr>
              <a:t>  </a:t>
            </a:r>
          </a:p>
        </p:txBody>
      </p:sp>
      <p:sp>
        <p:nvSpPr>
          <p:cNvPr id="18514" name="Text Box 82"/>
          <p:cNvSpPr txBox="1">
            <a:spLocks noChangeArrowheads="1"/>
          </p:cNvSpPr>
          <p:nvPr/>
        </p:nvSpPr>
        <p:spPr bwMode="auto">
          <a:xfrm>
            <a:off x="2652713" y="4338638"/>
            <a:ext cx="549433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r>
              <a:rPr lang="en-US" altLang="en-US" sz="5400" dirty="0">
                <a:solidFill>
                  <a:srgbClr val="000066"/>
                </a:solidFill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70038364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4294967295"/>
          </p:nvPr>
        </p:nvSpPr>
        <p:spPr>
          <a:xfrm>
            <a:off x="8703436" y="6575958"/>
            <a:ext cx="2489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5565">
              <a:lnSpc>
                <a:spcPct val="100000"/>
              </a:lnSpc>
            </a:pPr>
            <a:fld id="{81D60167-4931-47E6-BA6A-407CBD079E47}" type="slidenum">
              <a:rPr sz="1400" b="1" i="1" dirty="0">
                <a:solidFill>
                  <a:srgbClr val="000066"/>
                </a:solidFill>
                <a:latin typeface="Arial"/>
                <a:cs typeface="Arial"/>
              </a:rPr>
              <a:t>2</a:t>
            </a:fld>
            <a:endParaRPr sz="140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477125" cy="3657600"/>
          </a:xfrm>
        </p:spPr>
        <p:txBody>
          <a:bodyPr/>
          <a:lstStyle/>
          <a:p>
            <a:r>
              <a:rPr lang="en-US" sz="3200" dirty="0"/>
              <a:t>Who We Are, Our Mission &amp; Vision</a:t>
            </a:r>
          </a:p>
          <a:p>
            <a:r>
              <a:rPr lang="en-US" sz="3200" dirty="0"/>
              <a:t>Key Decision Makers</a:t>
            </a:r>
          </a:p>
          <a:p>
            <a:r>
              <a:rPr lang="en-US" sz="3200" dirty="0"/>
              <a:t>How to Find Opportunities</a:t>
            </a:r>
          </a:p>
          <a:p>
            <a:r>
              <a:rPr lang="en-US" sz="3200" dirty="0"/>
              <a:t>Acquisition Strategy</a:t>
            </a:r>
          </a:p>
          <a:p>
            <a:r>
              <a:rPr lang="en-US" sz="3200" dirty="0"/>
              <a:t>Program Updates</a:t>
            </a:r>
          </a:p>
          <a:p>
            <a:r>
              <a:rPr lang="en-US" sz="3200" dirty="0"/>
              <a:t>How to Market Your Firm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764062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375</a:t>
            </a:r>
            <a:r>
              <a:rPr lang="en-US" baseline="30000" dirty="0"/>
              <a:t>th</a:t>
            </a:r>
            <a:r>
              <a:rPr lang="en-US" dirty="0"/>
              <a:t> Contracting Squadron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4648200"/>
          </a:xfrm>
          <a:noFill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One of 4 Contracting Agencies on SAFB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One of 5 Squadrons under the Mission Support Group, 375</a:t>
            </a:r>
            <a:r>
              <a:rPr lang="en-US" sz="2800" baseline="30000" dirty="0"/>
              <a:t>th</a:t>
            </a:r>
            <a:r>
              <a:rPr lang="en-US" sz="2800" dirty="0"/>
              <a:t> Air Mobility Wing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Contracting Authority/Support flows from AF Installation Contracting Center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Staff of 60 Authorizations, approximately 50/50 civilian/military ratio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Two Major Buying Flights and a Support Flight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/>
              <a:t>Commodities &amp; Services Flight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/>
              <a:t>Construction Flight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dirty="0"/>
              <a:t>Plans &amp; Programs Flight</a:t>
            </a:r>
          </a:p>
        </p:txBody>
      </p:sp>
    </p:spTree>
    <p:extLst>
      <p:ext uri="{BB962C8B-B14F-4D97-AF65-F5344CB8AC3E}">
        <p14:creationId xmlns:p14="http://schemas.microsoft.com/office/powerpoint/2010/main" val="7512773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Mission/Vision/Priorities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215883" cy="4572000"/>
          </a:xfrm>
          <a:noFill/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375</a:t>
            </a:r>
            <a:r>
              <a:rPr lang="en-US" sz="2800" baseline="30000" dirty="0"/>
              <a:t>th</a:t>
            </a:r>
            <a:r>
              <a:rPr lang="en-US" sz="2800" dirty="0"/>
              <a:t> Contracting Squadron</a:t>
            </a:r>
          </a:p>
          <a:p>
            <a:pPr marL="0" indent="0">
              <a:lnSpc>
                <a:spcPct val="80000"/>
              </a:lnSpc>
              <a:buNone/>
            </a:pPr>
            <a:endParaRPr lang="en-US" sz="2800" dirty="0"/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Mission:  Deliver innovative, agile, and best value acquisition solutions to enable rapid global mobility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endParaRPr lang="en-US" sz="2800" dirty="0"/>
          </a:p>
          <a:p>
            <a:pPr lvl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800" dirty="0"/>
              <a:t>Vision:  One team delivering victory through exceptional acquisition support and empowered, ready mission-focused business leaders</a:t>
            </a:r>
          </a:p>
          <a:p>
            <a:pPr marL="406400" lvl="1" indent="0">
              <a:lnSpc>
                <a:spcPct val="80000"/>
              </a:lnSpc>
              <a:buNone/>
            </a:pPr>
            <a:endParaRPr lang="en-US" dirty="0"/>
          </a:p>
          <a:p>
            <a:pPr marL="803275" lvl="2" indent="0">
              <a:lnSpc>
                <a:spcPct val="80000"/>
              </a:lnSpc>
              <a:buNone/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3735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Decision Makers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6670" y="1752600"/>
            <a:ext cx="87973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66"/>
                </a:solidFill>
              </a:rPr>
              <a:t>Squadron Leadership:</a:t>
            </a:r>
          </a:p>
          <a:p>
            <a:pPr>
              <a:lnSpc>
                <a:spcPct val="80000"/>
              </a:lnSpc>
            </a:pPr>
            <a:endParaRPr lang="en-US" sz="2800" b="1" dirty="0">
              <a:solidFill>
                <a:srgbClr val="000066"/>
              </a:solidFill>
            </a:endParaRP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Commander:  Lt Col Brooke </a:t>
            </a:r>
            <a:r>
              <a:rPr lang="en-US" sz="2800" b="1" dirty="0" err="1">
                <a:solidFill>
                  <a:srgbClr val="000066"/>
                </a:solidFill>
              </a:rPr>
              <a:t>Cultra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Director, Business Ops:  Jeremy Vasquez</a:t>
            </a: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Superintendent:  SMSgt Joseph Dewese</a:t>
            </a: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Unit Program Coordinator: SrA Elijah West</a:t>
            </a: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Chief, Commodities &amp; Services: Keely Webb</a:t>
            </a: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Chief, Construction:  Jody </a:t>
            </a:r>
            <a:r>
              <a:rPr lang="en-US" sz="2800" b="1" dirty="0" err="1">
                <a:solidFill>
                  <a:srgbClr val="000066"/>
                </a:solidFill>
              </a:rPr>
              <a:t>Noram</a:t>
            </a:r>
            <a:endParaRPr lang="en-US" sz="2800" b="1" dirty="0">
              <a:solidFill>
                <a:srgbClr val="000066"/>
              </a:solidFill>
            </a:endParaRP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Chief, Plans &amp; Programs:  Thomas Watson</a:t>
            </a:r>
          </a:p>
          <a:p>
            <a:pPr marL="457200" indent="-4572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00066"/>
                </a:solidFill>
              </a:rPr>
              <a:t>Appointed Contracting Officers</a:t>
            </a:r>
          </a:p>
        </p:txBody>
      </p:sp>
    </p:spTree>
    <p:extLst>
      <p:ext uri="{BB962C8B-B14F-4D97-AF65-F5344CB8AC3E}">
        <p14:creationId xmlns:p14="http://schemas.microsoft.com/office/powerpoint/2010/main" val="211948597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Find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381999" cy="3505200"/>
          </a:xfrm>
        </p:spPr>
        <p:txBody>
          <a:bodyPr/>
          <a:lstStyle/>
          <a:p>
            <a:r>
              <a:rPr lang="en-US" sz="2800" dirty="0"/>
              <a:t>GSA Advantage</a:t>
            </a:r>
          </a:p>
          <a:p>
            <a:r>
              <a:rPr lang="en-US" sz="2800" dirty="0"/>
              <a:t>Multiple Award IDIQ Contract Holders</a:t>
            </a:r>
          </a:p>
          <a:p>
            <a:r>
              <a:rPr lang="en-US" sz="2800" dirty="0"/>
              <a:t>SAM.gov</a:t>
            </a:r>
          </a:p>
          <a:p>
            <a:r>
              <a:rPr lang="en-US" sz="2800" dirty="0"/>
              <a:t>Commercial/Industry Publications</a:t>
            </a:r>
          </a:p>
          <a:p>
            <a:pPr lvl="1"/>
            <a:r>
              <a:rPr lang="en-US" sz="2800" dirty="0"/>
              <a:t>Dodge Reports (construction project leads)</a:t>
            </a:r>
          </a:p>
          <a:p>
            <a:pPr lvl="1"/>
            <a:r>
              <a:rPr lang="en-US" sz="2800" dirty="0"/>
              <a:t>Southern Illinois Builders Association</a:t>
            </a:r>
          </a:p>
          <a:p>
            <a:r>
              <a:rPr lang="en-US" sz="2800" dirty="0"/>
              <a:t>Self-Marketing – Come See Us!</a:t>
            </a:r>
          </a:p>
        </p:txBody>
      </p:sp>
    </p:spTree>
    <p:extLst>
      <p:ext uri="{BB962C8B-B14F-4D97-AF65-F5344CB8AC3E}">
        <p14:creationId xmlns:p14="http://schemas.microsoft.com/office/powerpoint/2010/main" val="197233668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Bidders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82013" cy="481761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Government does not maintain bidders lists!  Register in SAM!!!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Opportunities are driven by competing requirements, priorities, and funding constraints (and they change all the time)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Need to be dialed in to SAM.GOV Opportunities!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Task Orders are not advertised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Companies may self-market</a:t>
            </a:r>
          </a:p>
        </p:txBody>
      </p:sp>
    </p:spTree>
    <p:extLst>
      <p:ext uri="{BB962C8B-B14F-4D97-AF65-F5344CB8AC3E}">
        <p14:creationId xmlns:p14="http://schemas.microsoft.com/office/powerpoint/2010/main" val="388333117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A</a:t>
            </a:r>
            <a:r>
              <a:rPr dirty="0"/>
              <a:t>C</a:t>
            </a:r>
            <a:r>
              <a:rPr spc="-5" dirty="0"/>
              <a:t>QU</a:t>
            </a:r>
            <a:r>
              <a:rPr dirty="0"/>
              <a:t>I</a:t>
            </a:r>
            <a:r>
              <a:rPr spc="-5" dirty="0"/>
              <a:t>S</a:t>
            </a:r>
            <a:r>
              <a:rPr dirty="0"/>
              <a:t>ITI</a:t>
            </a:r>
            <a:r>
              <a:rPr spc="-5" dirty="0"/>
              <a:t>O</a:t>
            </a:r>
            <a:r>
              <a:rPr dirty="0"/>
              <a:t>N</a:t>
            </a:r>
            <a:r>
              <a:rPr spc="-40" dirty="0"/>
              <a:t> </a:t>
            </a:r>
            <a:r>
              <a:rPr spc="-5" dirty="0"/>
              <a:t>S</a:t>
            </a:r>
            <a:r>
              <a:rPr dirty="0"/>
              <a:t>TR</a:t>
            </a:r>
            <a:r>
              <a:rPr spc="-5" dirty="0"/>
              <a:t>A</a:t>
            </a:r>
            <a:r>
              <a:rPr dirty="0"/>
              <a:t>T</a:t>
            </a:r>
            <a:r>
              <a:rPr spc="-5" dirty="0"/>
              <a:t>EGY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1000" y="1447800"/>
            <a:ext cx="8305800" cy="4739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sz="3200" b="1" dirty="0">
                <a:solidFill>
                  <a:srgbClr val="000066"/>
                </a:solidFill>
                <a:cs typeface="Century Gothic"/>
              </a:rPr>
              <a:t>Market Research</a:t>
            </a:r>
            <a:endParaRPr lang="en-US" sz="3200" b="1" dirty="0">
              <a:solidFill>
                <a:srgbClr val="000066"/>
              </a:solidFill>
              <a:cs typeface="Century Gothic"/>
            </a:endParaRPr>
          </a:p>
          <a:p>
            <a:pPr marL="698500" lvl="1" indent="-228600"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dirty="0">
                <a:solidFill>
                  <a:srgbClr val="000066"/>
                </a:solidFill>
                <a:cs typeface="Century Gothic"/>
              </a:rPr>
              <a:t>Small business focus</a:t>
            </a:r>
            <a:endParaRPr lang="en-US" sz="2400" b="1" dirty="0">
              <a:solidFill>
                <a:srgbClr val="000066"/>
              </a:solidFill>
              <a:cs typeface="Century Gothic"/>
            </a:endParaRPr>
          </a:p>
          <a:p>
            <a:pPr marL="241300" indent="-228600">
              <a:lnSpc>
                <a:spcPct val="100000"/>
              </a:lnSpc>
              <a:spcBef>
                <a:spcPts val="575"/>
              </a:spcBef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sz="3200" b="1" dirty="0">
                <a:solidFill>
                  <a:srgbClr val="000066"/>
                </a:solidFill>
                <a:cs typeface="Century Gothic"/>
              </a:rPr>
              <a:t>Contract</a:t>
            </a:r>
            <a:r>
              <a:rPr sz="3200" b="1" spc="10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3200" b="1" dirty="0">
                <a:solidFill>
                  <a:srgbClr val="000066"/>
                </a:solidFill>
                <a:cs typeface="Century Gothic"/>
              </a:rPr>
              <a:t>Method</a:t>
            </a:r>
            <a:r>
              <a:rPr lang="en-US" sz="3200" b="1" dirty="0">
                <a:solidFill>
                  <a:srgbClr val="000066"/>
                </a:solidFill>
                <a:cs typeface="Century Gothic"/>
              </a:rPr>
              <a:t>s</a:t>
            </a:r>
            <a:endParaRPr lang="en-US" sz="3200" dirty="0">
              <a:solidFill>
                <a:srgbClr val="000066"/>
              </a:solidFill>
              <a:cs typeface="Century Gothic"/>
            </a:endParaRPr>
          </a:p>
          <a:p>
            <a:pPr marL="698500" lvl="1" indent="-228600">
              <a:spcBef>
                <a:spcPts val="575"/>
              </a:spcBef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sz="2400" dirty="0">
                <a:solidFill>
                  <a:srgbClr val="000066"/>
                </a:solidFill>
                <a:cs typeface="Century Gothic"/>
              </a:rPr>
              <a:t>A</a:t>
            </a:r>
            <a:r>
              <a:rPr sz="2400" spc="-1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dirty="0">
                <a:solidFill>
                  <a:srgbClr val="000066"/>
                </a:solidFill>
                <a:cs typeface="Century Gothic"/>
              </a:rPr>
              <a:t>c</a:t>
            </a:r>
            <a:r>
              <a:rPr sz="2400" spc="-5" dirty="0">
                <a:solidFill>
                  <a:srgbClr val="000066"/>
                </a:solidFill>
                <a:cs typeface="Century Gothic"/>
              </a:rPr>
              <a:t>hit</a:t>
            </a:r>
            <a:r>
              <a:rPr sz="2400" dirty="0">
                <a:solidFill>
                  <a:srgbClr val="000066"/>
                </a:solidFill>
                <a:cs typeface="Century Gothic"/>
              </a:rPr>
              <a:t>e</a:t>
            </a:r>
            <a:r>
              <a:rPr sz="2400" spc="-10" dirty="0">
                <a:solidFill>
                  <a:srgbClr val="000066"/>
                </a:solidFill>
                <a:cs typeface="Century Gothic"/>
              </a:rPr>
              <a:t>c</a:t>
            </a:r>
            <a:r>
              <a:rPr sz="2400" dirty="0">
                <a:solidFill>
                  <a:srgbClr val="000066"/>
                </a:solidFill>
                <a:cs typeface="Century Gothic"/>
              </a:rPr>
              <a:t>t</a:t>
            </a:r>
            <a:r>
              <a:rPr sz="2400" spc="-5" dirty="0">
                <a:solidFill>
                  <a:srgbClr val="000066"/>
                </a:solidFill>
                <a:cs typeface="Century Gothic"/>
              </a:rPr>
              <a:t>-</a:t>
            </a:r>
            <a:r>
              <a:rPr sz="2400" dirty="0">
                <a:solidFill>
                  <a:srgbClr val="000066"/>
                </a:solidFill>
                <a:cs typeface="Century Gothic"/>
              </a:rPr>
              <a:t>E</a:t>
            </a:r>
            <a:r>
              <a:rPr sz="2400" spc="-5" dirty="0">
                <a:solidFill>
                  <a:srgbClr val="000066"/>
                </a:solidFill>
                <a:cs typeface="Century Gothic"/>
              </a:rPr>
              <a:t>ngin</a:t>
            </a:r>
            <a:r>
              <a:rPr sz="2400" spc="-10" dirty="0">
                <a:solidFill>
                  <a:srgbClr val="000066"/>
                </a:solidFill>
                <a:cs typeface="Century Gothic"/>
              </a:rPr>
              <a:t>ee</a:t>
            </a:r>
            <a:r>
              <a:rPr sz="240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spc="-40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2400" dirty="0">
                <a:solidFill>
                  <a:srgbClr val="000066"/>
                </a:solidFill>
                <a:cs typeface="Century Gothic"/>
              </a:rPr>
              <a:t>IDIQ</a:t>
            </a:r>
            <a:endParaRPr lang="en-US" sz="2400" b="1" spc="-5" dirty="0">
              <a:solidFill>
                <a:srgbClr val="000066"/>
              </a:solidFill>
              <a:cs typeface="Century Gothic"/>
            </a:endParaRPr>
          </a:p>
          <a:p>
            <a:pPr marL="698500" lvl="1" indent="-228600">
              <a:spcBef>
                <a:spcPts val="575"/>
              </a:spcBef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000066"/>
                </a:solidFill>
                <a:cs typeface="Century Gothic"/>
              </a:rPr>
              <a:t>Multipl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e</a:t>
            </a:r>
            <a:r>
              <a:rPr sz="2400" b="1" spc="-20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Aw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a</a:t>
            </a:r>
            <a:r>
              <a:rPr sz="2400" b="1" spc="-1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d</a:t>
            </a:r>
            <a:r>
              <a:rPr sz="2400" b="1" spc="-15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C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o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n</a:t>
            </a:r>
            <a:r>
              <a:rPr sz="2400" b="1" spc="-10" dirty="0">
                <a:solidFill>
                  <a:srgbClr val="000066"/>
                </a:solidFill>
                <a:cs typeface="Century Gothic"/>
              </a:rPr>
              <a:t>s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t</a:t>
            </a:r>
            <a:r>
              <a:rPr sz="2400" b="1" spc="-1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u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c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ti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on</a:t>
            </a:r>
            <a:r>
              <a:rPr sz="2400" b="1" spc="-25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C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o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nt</a:t>
            </a:r>
            <a:r>
              <a:rPr sz="2400" b="1" spc="-1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a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ct</a:t>
            </a:r>
            <a:endParaRPr lang="en-US" sz="2400" b="1" dirty="0">
              <a:solidFill>
                <a:srgbClr val="000066"/>
              </a:solidFill>
              <a:cs typeface="Century Gothic"/>
            </a:endParaRPr>
          </a:p>
          <a:p>
            <a:pPr marL="1270000" lvl="3" indent="-228600">
              <a:spcBef>
                <a:spcPts val="425"/>
              </a:spcBef>
              <a:buClr>
                <a:srgbClr val="9BBB59"/>
              </a:buClr>
              <a:buFont typeface="Arial"/>
              <a:buChar char="•"/>
              <a:tabLst>
                <a:tab pos="812800" algn="l"/>
              </a:tabLst>
            </a:pPr>
            <a:r>
              <a:rPr lang="en-US" sz="2000" dirty="0">
                <a:solidFill>
                  <a:srgbClr val="000066"/>
                </a:solidFill>
                <a:cs typeface="Century Gothic"/>
              </a:rPr>
              <a:t>Design-Bid-Build</a:t>
            </a:r>
          </a:p>
          <a:p>
            <a:pPr marL="1270000" lvl="3" indent="-228600">
              <a:spcBef>
                <a:spcPts val="430"/>
              </a:spcBef>
              <a:buClr>
                <a:srgbClr val="9BBB59"/>
              </a:buClr>
              <a:buFont typeface="Arial"/>
              <a:buChar char="•"/>
              <a:tabLst>
                <a:tab pos="812800" algn="l"/>
              </a:tabLst>
            </a:pPr>
            <a:r>
              <a:rPr lang="en-US" sz="2000" dirty="0">
                <a:solidFill>
                  <a:srgbClr val="000066"/>
                </a:solidFill>
                <a:cs typeface="Century Gothic"/>
              </a:rPr>
              <a:t>Design-Build</a:t>
            </a:r>
          </a:p>
          <a:p>
            <a:pPr marL="1270000" lvl="3" indent="-228600">
              <a:spcBef>
                <a:spcPts val="430"/>
              </a:spcBef>
              <a:buClr>
                <a:srgbClr val="9BBB59"/>
              </a:buClr>
              <a:buFont typeface="Arial"/>
              <a:buChar char="•"/>
              <a:tabLst>
                <a:tab pos="812800" algn="l"/>
              </a:tabLst>
            </a:pPr>
            <a:r>
              <a:rPr lang="en-US" sz="2000" dirty="0">
                <a:solidFill>
                  <a:srgbClr val="000066"/>
                </a:solidFill>
                <a:cs typeface="Century Gothic"/>
              </a:rPr>
              <a:t>Renovate</a:t>
            </a:r>
            <a:r>
              <a:rPr lang="en-US" sz="2000" spc="-15" dirty="0">
                <a:solidFill>
                  <a:srgbClr val="000066"/>
                </a:solidFill>
                <a:cs typeface="Century Gothic"/>
              </a:rPr>
              <a:t> </a:t>
            </a:r>
            <a:r>
              <a:rPr lang="en-US" sz="2000" dirty="0">
                <a:solidFill>
                  <a:srgbClr val="000066"/>
                </a:solidFill>
                <a:cs typeface="Century Gothic"/>
              </a:rPr>
              <a:t>(No</a:t>
            </a:r>
            <a:r>
              <a:rPr lang="en-US" sz="2000" spc="10" dirty="0">
                <a:solidFill>
                  <a:srgbClr val="000066"/>
                </a:solidFill>
                <a:cs typeface="Century Gothic"/>
              </a:rPr>
              <a:t> </a:t>
            </a:r>
            <a:r>
              <a:rPr lang="en-US" sz="2000" dirty="0">
                <a:solidFill>
                  <a:srgbClr val="000066"/>
                </a:solidFill>
                <a:cs typeface="Century Gothic"/>
              </a:rPr>
              <a:t>Design)</a:t>
            </a:r>
            <a:endParaRPr lang="en-US" sz="2400" dirty="0">
              <a:solidFill>
                <a:srgbClr val="000066"/>
              </a:solidFill>
              <a:cs typeface="Century Gothic"/>
            </a:endParaRPr>
          </a:p>
          <a:p>
            <a:pPr marL="698500" lvl="1" indent="-228600">
              <a:spcBef>
                <a:spcPts val="575"/>
              </a:spcBef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b="1" spc="-5" dirty="0">
                <a:solidFill>
                  <a:srgbClr val="000066"/>
                </a:solidFill>
                <a:cs typeface="Century Gothic"/>
              </a:rPr>
              <a:t>Simplified Acquisition of Base Engineering (SABER)</a:t>
            </a:r>
          </a:p>
          <a:p>
            <a:pPr marL="698500" lvl="1" indent="-228600">
              <a:spcBef>
                <a:spcPts val="575"/>
              </a:spcBef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sz="2400" b="1" spc="-5" dirty="0">
                <a:solidFill>
                  <a:srgbClr val="000066"/>
                </a:solidFill>
                <a:cs typeface="Century Gothic"/>
              </a:rPr>
              <a:t>Multipl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e</a:t>
            </a:r>
            <a:r>
              <a:rPr sz="2400" b="1" spc="-20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Aw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a</a:t>
            </a:r>
            <a:r>
              <a:rPr sz="2400" b="1" spc="-1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d</a:t>
            </a:r>
            <a:r>
              <a:rPr sz="2400" b="1" spc="-15" dirty="0">
                <a:solidFill>
                  <a:srgbClr val="000066"/>
                </a:solidFill>
                <a:cs typeface="Century Gothic"/>
              </a:rPr>
              <a:t> </a:t>
            </a:r>
            <a:r>
              <a:rPr sz="2400" b="1" spc="5" dirty="0">
                <a:solidFill>
                  <a:srgbClr val="000066"/>
                </a:solidFill>
                <a:cs typeface="Century Gothic"/>
              </a:rPr>
              <a:t>P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a</a:t>
            </a:r>
            <a:r>
              <a:rPr sz="2400" b="1" spc="5" dirty="0">
                <a:solidFill>
                  <a:srgbClr val="000066"/>
                </a:solidFill>
                <a:cs typeface="Century Gothic"/>
              </a:rPr>
              <a:t>v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in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g 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C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o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nt</a:t>
            </a:r>
            <a:r>
              <a:rPr sz="2400" b="1" spc="-10" dirty="0">
                <a:solidFill>
                  <a:srgbClr val="000066"/>
                </a:solidFill>
                <a:cs typeface="Century Gothic"/>
              </a:rPr>
              <a:t>r</a:t>
            </a:r>
            <a:r>
              <a:rPr sz="2400" b="1" spc="-5" dirty="0">
                <a:solidFill>
                  <a:srgbClr val="000066"/>
                </a:solidFill>
                <a:cs typeface="Century Gothic"/>
              </a:rPr>
              <a:t>a</a:t>
            </a:r>
            <a:r>
              <a:rPr sz="2400" b="1" dirty="0">
                <a:solidFill>
                  <a:srgbClr val="000066"/>
                </a:solidFill>
                <a:cs typeface="Century Gothic"/>
              </a:rPr>
              <a:t>ct</a:t>
            </a:r>
            <a:endParaRPr lang="en-US" sz="2400" b="1" dirty="0">
              <a:solidFill>
                <a:srgbClr val="000066"/>
              </a:solidFill>
              <a:cs typeface="Century Gothic"/>
            </a:endParaRPr>
          </a:p>
          <a:p>
            <a:pPr marL="698500" lvl="1" indent="-228600">
              <a:spcBef>
                <a:spcPts val="575"/>
              </a:spcBef>
              <a:buClr>
                <a:srgbClr val="4F81BD"/>
              </a:buClr>
              <a:buFont typeface="Arial"/>
              <a:buChar char="•"/>
              <a:tabLst>
                <a:tab pos="241300" algn="l"/>
              </a:tabLst>
            </a:pPr>
            <a:r>
              <a:rPr lang="en-US" sz="2400" b="1" dirty="0">
                <a:solidFill>
                  <a:srgbClr val="000066"/>
                </a:solidFill>
                <a:cs typeface="Century Gothic"/>
              </a:rPr>
              <a:t>Painting Basic Purchase Agreement (BPA) </a:t>
            </a:r>
            <a:endParaRPr sz="2400" dirty="0">
              <a:solidFill>
                <a:srgbClr val="000066"/>
              </a:solidFill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30654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1" y="1447800"/>
            <a:ext cx="6248400" cy="4817618"/>
          </a:xfrm>
        </p:spPr>
        <p:txBody>
          <a:bodyPr/>
          <a:lstStyle/>
          <a:p>
            <a:r>
              <a:rPr lang="en-US" sz="2000" dirty="0"/>
              <a:t>FY24 MACC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8-year $90M ceiling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11 IDIQ contract awards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Currently in Base Year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Performance Period through Aug 2032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000" dirty="0"/>
          </a:p>
          <a:p>
            <a:r>
              <a:rPr lang="en-US" sz="2000" dirty="0"/>
              <a:t>SABER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2-year $4.5M ceiling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1 8(a) Contract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Currently in Option Year Two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000" dirty="0"/>
              <a:t>Performance Period through Jun 2026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ClrTx/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1826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375AW(template)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75AW(template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375AW(template)">
  <a:themeElements>
    <a:clrScheme name="">
      <a:dk1>
        <a:srgbClr val="003399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2A82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75AW(template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75AW(template) 1">
        <a:dk1>
          <a:srgbClr val="000066"/>
        </a:dk1>
        <a:lt1>
          <a:srgbClr val="FFFFFF"/>
        </a:lt1>
        <a:dk2>
          <a:srgbClr val="000066"/>
        </a:dk2>
        <a:lt2>
          <a:srgbClr val="111111"/>
        </a:lt2>
        <a:accent1>
          <a:srgbClr val="00FF00"/>
        </a:accent1>
        <a:accent2>
          <a:srgbClr val="3333CC"/>
        </a:accent2>
        <a:accent3>
          <a:srgbClr val="FFFFFF"/>
        </a:accent3>
        <a:accent4>
          <a:srgbClr val="000056"/>
        </a:accent4>
        <a:accent5>
          <a:srgbClr val="AAFFAA"/>
        </a:accent5>
        <a:accent6>
          <a:srgbClr val="2D2DB9"/>
        </a:accent6>
        <a:hlink>
          <a:srgbClr val="0099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375AW(template)">
  <a:themeElements>
    <a:clrScheme name="">
      <a:dk1>
        <a:srgbClr val="003399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2A82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75AW(template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75AW(template) 1">
        <a:dk1>
          <a:srgbClr val="000066"/>
        </a:dk1>
        <a:lt1>
          <a:srgbClr val="FFFFFF"/>
        </a:lt1>
        <a:dk2>
          <a:srgbClr val="000066"/>
        </a:dk2>
        <a:lt2>
          <a:srgbClr val="111111"/>
        </a:lt2>
        <a:accent1>
          <a:srgbClr val="00FF00"/>
        </a:accent1>
        <a:accent2>
          <a:srgbClr val="3333CC"/>
        </a:accent2>
        <a:accent3>
          <a:srgbClr val="FFFFFF"/>
        </a:accent3>
        <a:accent4>
          <a:srgbClr val="000056"/>
        </a:accent4>
        <a:accent5>
          <a:srgbClr val="AAFFAA"/>
        </a:accent5>
        <a:accent6>
          <a:srgbClr val="2D2DB9"/>
        </a:accent6>
        <a:hlink>
          <a:srgbClr val="0099FF"/>
        </a:hlink>
        <a:folHlink>
          <a:srgbClr val="FF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7_375AW(template)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75AW(template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_dlc_DocId xmlns="2faf6790-5b05-4724-8871-892f5acd356f">MNTQXDWX6KYP-171-236</_dlc_DocId>
    <_dlc_DocIdUrl xmlns="2faf6790-5b05-4724-8871-892f5acd356f">
      <Url>https://eim.amc.af.mil/org/375amw/cce/_layouts/DocIdRedir.aspx?ID=MNTQXDWX6KYP-171-236</Url>
      <Description>MNTQXDWX6KYP-171-236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1EC7BD958786438123F8EE4FC20A21" ma:contentTypeVersion="4" ma:contentTypeDescription="Create a new document." ma:contentTypeScope="" ma:versionID="5317bb7d22bd655c574c30d449c0e361">
  <xsd:schema xmlns:xsd="http://www.w3.org/2001/XMLSchema" xmlns:xs="http://www.w3.org/2001/XMLSchema" xmlns:p="http://schemas.microsoft.com/office/2006/metadata/properties" xmlns:ns2="2faf6790-5b05-4724-8871-892f5acd356f" targetNamespace="http://schemas.microsoft.com/office/2006/metadata/properties" ma:root="true" ma:fieldsID="cfad1f55b8f25fb0a64a9e8e190c41a8" ns2:_="">
    <xsd:import namespace="2faf6790-5b05-4724-8871-892f5acd356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f6790-5b05-4724-8871-892f5acd356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1DBD91-1285-41AB-AC18-0DA4DF5DCA1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863964-27BF-4B37-A852-D1BA8CF62CB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2faf6790-5b05-4724-8871-892f5acd356f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702FF07-4333-492E-B4C8-D6CA47AE5AF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A1D5361-9C77-470C-BAB5-5E23A8F898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af6790-5b05-4724-8871-892f5acd35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433</Words>
  <Application>Microsoft Office PowerPoint</Application>
  <PresentationFormat>On-screen Show (4:3)</PresentationFormat>
  <Paragraphs>105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1_375AW(template)</vt:lpstr>
      <vt:lpstr>375AW(template)</vt:lpstr>
      <vt:lpstr>4_375AW(template)</vt:lpstr>
      <vt:lpstr>7_375AW(template)</vt:lpstr>
      <vt:lpstr>PowerPoint Presentation</vt:lpstr>
      <vt:lpstr>Overview</vt:lpstr>
      <vt:lpstr>375th Contracting Squadron</vt:lpstr>
      <vt:lpstr>Mission/Vision/Priorities</vt:lpstr>
      <vt:lpstr>Key Decision Makers</vt:lpstr>
      <vt:lpstr>How to Find Opportunities</vt:lpstr>
      <vt:lpstr>Bidders Lists</vt:lpstr>
      <vt:lpstr>ACQUISITION STRATEGY</vt:lpstr>
      <vt:lpstr>PROGRAM UPDATES</vt:lpstr>
      <vt:lpstr>PROGRAM UPDATES</vt:lpstr>
      <vt:lpstr>Marketing Tips</vt:lpstr>
      <vt:lpstr>PowerPoint Presentation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KAAUAMO, JAMIE M Capt USAF AMC 375 AMW/CCE</dc:creator>
  <cp:lastModifiedBy>Sarah Wells</cp:lastModifiedBy>
  <cp:revision>200</cp:revision>
  <dcterms:created xsi:type="dcterms:W3CDTF">2012-12-11T22:23:24Z</dcterms:created>
  <dcterms:modified xsi:type="dcterms:W3CDTF">2026-04-13T23:10:11Z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0x010100FB1EC7BD958786438123F8EE4FC20A21</vt:lpwstr>
  </property>
  <property fmtid="{D5CDD505-2E9C-101B-9397-08002B2CF9AE}" pid="3" name="Owning Group">
    <vt:lpwstr>375 AMW</vt:lpwstr>
  </property>
  <property fmtid="{D5CDD505-2E9C-101B-9397-08002B2CF9AE}" pid="4" name="Signature Date">
    <vt:lpwstr>2012-12-12T06:00:00+00:00</vt:lpwstr>
  </property>
  <property fmtid="{D5CDD505-2E9C-101B-9397-08002B2CF9AE}" pid="5" name="_dlc_DocIdItemGuid">
    <vt:lpwstr>a8642145-e0dd-4adc-9941-cf1fe345aee7</vt:lpwstr>
  </property>
</Properties>
</file>