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8288000" cy="10287000"/>
  <p:notesSz cx="6858000" cy="9144000"/>
  <p:embeddedFontLst>
    <p:embeddedFont>
      <p:font typeface="Gotham" panose="020B0604020202020204" charset="0"/>
      <p:regular r:id="rId4"/>
    </p:embeddedFont>
    <p:embeddedFont>
      <p:font typeface="Gotham Bold" panose="020B0604020202020204" charset="0"/>
      <p:regular r:id="rId5"/>
    </p:embeddedFont>
    <p:embeddedFont>
      <p:font typeface="Gotham Narrow" panose="020B060402020202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28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0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openxmlformats.org/officeDocument/2006/relationships/image" Target="../media/image1.png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4192" y="2297943"/>
            <a:ext cx="8643427" cy="5691115"/>
          </a:xfrm>
          <a:custGeom>
            <a:avLst/>
            <a:gdLst/>
            <a:ahLst/>
            <a:cxnLst/>
            <a:rect l="l" t="t" r="r" b="b"/>
            <a:pathLst>
              <a:path w="8643427" h="5691115">
                <a:moveTo>
                  <a:pt x="0" y="0"/>
                </a:moveTo>
                <a:lnTo>
                  <a:pt x="8643427" y="0"/>
                </a:lnTo>
                <a:lnTo>
                  <a:pt x="8643427" y="5691114"/>
                </a:lnTo>
                <a:lnTo>
                  <a:pt x="0" y="56911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9999253" y="-355684"/>
            <a:ext cx="3592382" cy="3061320"/>
            <a:chOff x="0" y="0"/>
            <a:chExt cx="946142" cy="80627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46142" cy="806274"/>
            </a:xfrm>
            <a:custGeom>
              <a:avLst/>
              <a:gdLst/>
              <a:ahLst/>
              <a:cxnLst/>
              <a:rect l="l" t="t" r="r" b="b"/>
              <a:pathLst>
                <a:path w="946142" h="806274">
                  <a:moveTo>
                    <a:pt x="0" y="0"/>
                  </a:moveTo>
                  <a:lnTo>
                    <a:pt x="946142" y="0"/>
                  </a:lnTo>
                  <a:lnTo>
                    <a:pt x="946142" y="806274"/>
                  </a:lnTo>
                  <a:lnTo>
                    <a:pt x="0" y="806274"/>
                  </a:lnTo>
                  <a:close/>
                </a:path>
              </a:pathLst>
            </a:custGeom>
            <a:solidFill>
              <a:srgbClr val="F4A71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946142" cy="8538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9619594" y="-700739"/>
            <a:ext cx="3751445" cy="3751430"/>
            <a:chOff x="0" y="0"/>
            <a:chExt cx="6350025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5"/>
              <a:stretch>
                <a:fillRect t="-2500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323871" y="3620384"/>
            <a:ext cx="3592382" cy="3061320"/>
            <a:chOff x="0" y="0"/>
            <a:chExt cx="946142" cy="80627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46142" cy="806274"/>
            </a:xfrm>
            <a:custGeom>
              <a:avLst/>
              <a:gdLst/>
              <a:ahLst/>
              <a:cxnLst/>
              <a:rect l="l" t="t" r="r" b="b"/>
              <a:pathLst>
                <a:path w="946142" h="806274">
                  <a:moveTo>
                    <a:pt x="0" y="0"/>
                  </a:moveTo>
                  <a:lnTo>
                    <a:pt x="946142" y="0"/>
                  </a:lnTo>
                  <a:lnTo>
                    <a:pt x="946142" y="806274"/>
                  </a:lnTo>
                  <a:lnTo>
                    <a:pt x="0" y="806274"/>
                  </a:lnTo>
                  <a:close/>
                </a:path>
              </a:pathLst>
            </a:custGeom>
            <a:solidFill>
              <a:srgbClr val="F4A71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946142" cy="8538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005081" y="3620384"/>
            <a:ext cx="3592382" cy="3061320"/>
            <a:chOff x="0" y="0"/>
            <a:chExt cx="946142" cy="80627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46142" cy="806274"/>
            </a:xfrm>
            <a:custGeom>
              <a:avLst/>
              <a:gdLst/>
              <a:ahLst/>
              <a:cxnLst/>
              <a:rect l="l" t="t" r="r" b="b"/>
              <a:pathLst>
                <a:path w="946142" h="806274">
                  <a:moveTo>
                    <a:pt x="0" y="0"/>
                  </a:moveTo>
                  <a:lnTo>
                    <a:pt x="946142" y="0"/>
                  </a:lnTo>
                  <a:lnTo>
                    <a:pt x="946142" y="806274"/>
                  </a:lnTo>
                  <a:lnTo>
                    <a:pt x="0" y="806274"/>
                  </a:lnTo>
                  <a:close/>
                </a:path>
              </a:pathLst>
            </a:custGeom>
            <a:solidFill>
              <a:srgbClr val="55C5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946142" cy="8538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9619594" y="3275329"/>
            <a:ext cx="3751445" cy="3751430"/>
            <a:chOff x="0" y="0"/>
            <a:chExt cx="6350025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6"/>
              <a:stretch>
                <a:fillRect l="-16747" r="-1674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3933346" y="3275329"/>
            <a:ext cx="3751445" cy="3751430"/>
            <a:chOff x="0" y="0"/>
            <a:chExt cx="6350025" cy="6350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7"/>
              <a:stretch>
                <a:fillRect l="-16747" r="-1674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4304670" y="-355684"/>
            <a:ext cx="3592382" cy="3061320"/>
            <a:chOff x="0" y="0"/>
            <a:chExt cx="946142" cy="80627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946142" cy="806274"/>
            </a:xfrm>
            <a:custGeom>
              <a:avLst/>
              <a:gdLst/>
              <a:ahLst/>
              <a:cxnLst/>
              <a:rect l="l" t="t" r="r" b="b"/>
              <a:pathLst>
                <a:path w="946142" h="806274">
                  <a:moveTo>
                    <a:pt x="0" y="0"/>
                  </a:moveTo>
                  <a:lnTo>
                    <a:pt x="946142" y="0"/>
                  </a:lnTo>
                  <a:lnTo>
                    <a:pt x="946142" y="806274"/>
                  </a:lnTo>
                  <a:lnTo>
                    <a:pt x="0" y="806274"/>
                  </a:lnTo>
                  <a:close/>
                </a:path>
              </a:pathLst>
            </a:custGeom>
            <a:solidFill>
              <a:srgbClr val="55C5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946142" cy="8538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13925011" y="-700739"/>
            <a:ext cx="3751445" cy="3751430"/>
            <a:chOff x="0" y="0"/>
            <a:chExt cx="6350025" cy="6350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8"/>
              <a:stretch>
                <a:fillRect l="-23298" r="-18880" b="-650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4323871" y="7600414"/>
            <a:ext cx="3592382" cy="3061320"/>
            <a:chOff x="0" y="0"/>
            <a:chExt cx="946142" cy="80627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946142" cy="806274"/>
            </a:xfrm>
            <a:custGeom>
              <a:avLst/>
              <a:gdLst/>
              <a:ahLst/>
              <a:cxnLst/>
              <a:rect l="l" t="t" r="r" b="b"/>
              <a:pathLst>
                <a:path w="946142" h="806274">
                  <a:moveTo>
                    <a:pt x="0" y="0"/>
                  </a:moveTo>
                  <a:lnTo>
                    <a:pt x="946142" y="0"/>
                  </a:lnTo>
                  <a:lnTo>
                    <a:pt x="946142" y="806274"/>
                  </a:lnTo>
                  <a:lnTo>
                    <a:pt x="0" y="806274"/>
                  </a:lnTo>
                  <a:close/>
                </a:path>
              </a:pathLst>
            </a:custGeom>
            <a:solidFill>
              <a:srgbClr val="55C5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946142" cy="8538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0005081" y="7600414"/>
            <a:ext cx="3592382" cy="3061320"/>
            <a:chOff x="0" y="0"/>
            <a:chExt cx="946142" cy="806274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946142" cy="806274"/>
            </a:xfrm>
            <a:custGeom>
              <a:avLst/>
              <a:gdLst/>
              <a:ahLst/>
              <a:cxnLst/>
              <a:rect l="l" t="t" r="r" b="b"/>
              <a:pathLst>
                <a:path w="946142" h="806274">
                  <a:moveTo>
                    <a:pt x="0" y="0"/>
                  </a:moveTo>
                  <a:lnTo>
                    <a:pt x="946142" y="0"/>
                  </a:lnTo>
                  <a:lnTo>
                    <a:pt x="946142" y="806274"/>
                  </a:lnTo>
                  <a:lnTo>
                    <a:pt x="0" y="806274"/>
                  </a:lnTo>
                  <a:close/>
                </a:path>
              </a:pathLst>
            </a:custGeom>
            <a:solidFill>
              <a:srgbClr val="F4A71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946142" cy="8538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29" name="Group 29"/>
          <p:cNvGrpSpPr>
            <a:grpSpLocks noChangeAspect="1"/>
          </p:cNvGrpSpPr>
          <p:nvPr/>
        </p:nvGrpSpPr>
        <p:grpSpPr>
          <a:xfrm>
            <a:off x="9619594" y="7255359"/>
            <a:ext cx="3751445" cy="3751430"/>
            <a:chOff x="0" y="0"/>
            <a:chExt cx="6350025" cy="63500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9"/>
              <a:stretch>
                <a:fillRect l="-11902" r="-2159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1"/>
          <p:cNvGrpSpPr>
            <a:grpSpLocks noChangeAspect="1"/>
          </p:cNvGrpSpPr>
          <p:nvPr/>
        </p:nvGrpSpPr>
        <p:grpSpPr>
          <a:xfrm>
            <a:off x="13933346" y="7255359"/>
            <a:ext cx="3751445" cy="3751430"/>
            <a:chOff x="0" y="0"/>
            <a:chExt cx="6350025" cy="63500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10"/>
              <a:stretch>
                <a:fillRect l="-16747" r="-1674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3" name="Picture 3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629650" y="4629150"/>
            <a:ext cx="1028700" cy="102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cmd cmd="playFrom(0.0)">
              <p:cBhvr>
                <p:cTn id="2"/>
                <p:tgtEl>
                  <p:spTgt spid="33"/>
                </p:tgtEl>
              </p:cBhvr>
            </p:cmd>
            <p:audio>
              <p:cMediaNode vol="100000" showWhenStopped="0">
                <p:cTn id="3"/>
                <p:tgtEl>
                  <p:spTgt spid="3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125345" y="569180"/>
            <a:ext cx="3050988" cy="3081101"/>
            <a:chOff x="0" y="0"/>
            <a:chExt cx="2278417" cy="23009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78417" cy="2300905"/>
            </a:xfrm>
            <a:custGeom>
              <a:avLst/>
              <a:gdLst/>
              <a:ahLst/>
              <a:cxnLst/>
              <a:rect l="l" t="t" r="r" b="b"/>
              <a:pathLst>
                <a:path w="2278417" h="2300905">
                  <a:moveTo>
                    <a:pt x="0" y="0"/>
                  </a:moveTo>
                  <a:lnTo>
                    <a:pt x="2278417" y="0"/>
                  </a:lnTo>
                  <a:lnTo>
                    <a:pt x="2278417" y="2300905"/>
                  </a:lnTo>
                  <a:lnTo>
                    <a:pt x="0" y="2300905"/>
                  </a:lnTo>
                  <a:close/>
                </a:path>
              </a:pathLst>
            </a:custGeom>
            <a:solidFill>
              <a:srgbClr val="F4A71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278417" cy="2319955"/>
            </a:xfrm>
            <a:prstGeom prst="rect">
              <a:avLst/>
            </a:prstGeom>
          </p:spPr>
          <p:txBody>
            <a:bodyPr lIns="24378" tIns="24378" rIns="24378" bIns="24378" rtlCol="0" anchor="t"/>
            <a:lstStyle/>
            <a:p>
              <a:pPr algn="ctr">
                <a:lnSpc>
                  <a:spcPts val="127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415221" y="874112"/>
            <a:ext cx="2471237" cy="2471237"/>
          </a:xfrm>
          <a:custGeom>
            <a:avLst/>
            <a:gdLst/>
            <a:ahLst/>
            <a:cxnLst/>
            <a:rect l="l" t="t" r="r" b="b"/>
            <a:pathLst>
              <a:path w="2471237" h="2471237">
                <a:moveTo>
                  <a:pt x="0" y="0"/>
                </a:moveTo>
                <a:lnTo>
                  <a:pt x="2471237" y="0"/>
                </a:lnTo>
                <a:lnTo>
                  <a:pt x="2471237" y="2471237"/>
                </a:lnTo>
                <a:lnTo>
                  <a:pt x="0" y="247123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028700" y="3778725"/>
            <a:ext cx="2391470" cy="1825102"/>
            <a:chOff x="0" y="0"/>
            <a:chExt cx="629852" cy="48068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9852" cy="480685"/>
            </a:xfrm>
            <a:custGeom>
              <a:avLst/>
              <a:gdLst/>
              <a:ahLst/>
              <a:cxnLst/>
              <a:rect l="l" t="t" r="r" b="b"/>
              <a:pathLst>
                <a:path w="629852" h="480685">
                  <a:moveTo>
                    <a:pt x="0" y="0"/>
                  </a:moveTo>
                  <a:lnTo>
                    <a:pt x="629852" y="0"/>
                  </a:lnTo>
                  <a:lnTo>
                    <a:pt x="629852" y="480685"/>
                  </a:lnTo>
                  <a:lnTo>
                    <a:pt x="0" y="480685"/>
                  </a:lnTo>
                  <a:close/>
                </a:path>
              </a:pathLst>
            </a:custGeom>
            <a:solidFill>
              <a:srgbClr val="F4A71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629852" cy="5283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460190"/>
            <a:ext cx="12196814" cy="14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99"/>
              </a:lnSpc>
            </a:pPr>
            <a:r>
              <a:rPr lang="en-US" sz="10599">
                <a:solidFill>
                  <a:srgbClr val="231F20"/>
                </a:solidFill>
                <a:latin typeface="Gotham Narrow"/>
                <a:ea typeface="Gotham Narrow"/>
                <a:cs typeface="Gotham Narrow"/>
                <a:sym typeface="Gotham Narrow"/>
              </a:rPr>
              <a:t>Upcoming Events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2335428"/>
            <a:ext cx="11954933" cy="1407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>
                <a:solidFill>
                  <a:srgbClr val="231F20"/>
                </a:solidFill>
                <a:latin typeface="Gotham"/>
                <a:ea typeface="Gotham"/>
                <a:cs typeface="Gotham"/>
                <a:sym typeface="Gotham"/>
              </a:rPr>
              <a:t>Scan the QR code to the right to save our Events Page to the browser on your phone and check back often for updated events!</a:t>
            </a:r>
          </a:p>
          <a:p>
            <a:pPr algn="l">
              <a:lnSpc>
                <a:spcPts val="3995"/>
              </a:lnSpc>
            </a:pPr>
            <a:r>
              <a:rPr lang="en-US" sz="2853">
                <a:solidFill>
                  <a:srgbClr val="231F20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1815280"/>
            <a:ext cx="8743533" cy="456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24"/>
              </a:lnSpc>
            </a:pPr>
            <a:r>
              <a:rPr lang="en-US" sz="2660">
                <a:solidFill>
                  <a:srgbClr val="231F20"/>
                </a:solidFill>
                <a:latin typeface="Gotham"/>
                <a:ea typeface="Gotham"/>
                <a:cs typeface="Gotham"/>
                <a:sym typeface="Gotham"/>
              </a:rPr>
              <a:t>CHECK OUR WEBSITE FREQUENTLY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838042" y="3759675"/>
            <a:ext cx="3625594" cy="456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24"/>
              </a:lnSpc>
            </a:pPr>
            <a:r>
              <a:rPr lang="en-US" sz="2660">
                <a:solidFill>
                  <a:srgbClr val="231F20"/>
                </a:solidFill>
                <a:latin typeface="Gotham"/>
                <a:ea typeface="Gotham"/>
                <a:cs typeface="Gotham"/>
                <a:sym typeface="Gotham"/>
              </a:rPr>
              <a:t>EVENTS PAGE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4319065"/>
            <a:ext cx="2391470" cy="869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6500">
                <a:solidFill>
                  <a:srgbClr val="FFFFFF"/>
                </a:solidFill>
                <a:latin typeface="Gotham Narrow"/>
                <a:ea typeface="Gotham Narrow"/>
                <a:cs typeface="Gotham Narrow"/>
                <a:sym typeface="Gotham Narrow"/>
              </a:rPr>
              <a:t>MAY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814704" y="4440169"/>
            <a:ext cx="8743533" cy="456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24"/>
              </a:lnSpc>
            </a:pPr>
            <a:r>
              <a:rPr lang="en-US" sz="2660" b="1">
                <a:solidFill>
                  <a:srgbClr val="F4A71C"/>
                </a:solidFill>
                <a:latin typeface="Gotham Bold"/>
                <a:ea typeface="Gotham Bold"/>
                <a:cs typeface="Gotham Bold"/>
                <a:sym typeface="Gotham Bold"/>
              </a:rPr>
              <a:t>7 </a:t>
            </a:r>
            <a:r>
              <a:rPr lang="en-US" sz="2660" b="1">
                <a:solidFill>
                  <a:srgbClr val="231F20"/>
                </a:solidFill>
                <a:latin typeface="Gotham Bold"/>
                <a:ea typeface="Gotham Bold"/>
                <a:cs typeface="Gotham Bold"/>
                <a:sym typeface="Gotham Bold"/>
              </a:rPr>
              <a:t>| 8 on 8: Lunch with a Prospective Client</a:t>
            </a:r>
          </a:p>
        </p:txBody>
      </p:sp>
      <p:sp>
        <p:nvSpPr>
          <p:cNvPr id="15" name="AutoShape 15"/>
          <p:cNvSpPr/>
          <p:nvPr/>
        </p:nvSpPr>
        <p:spPr>
          <a:xfrm>
            <a:off x="3420170" y="3821588"/>
            <a:ext cx="9004717" cy="0"/>
          </a:xfrm>
          <a:prstGeom prst="line">
            <a:avLst/>
          </a:prstGeom>
          <a:ln w="85725" cap="flat">
            <a:solidFill>
              <a:srgbClr val="F4A71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6" name="Group 16"/>
          <p:cNvGrpSpPr/>
          <p:nvPr/>
        </p:nvGrpSpPr>
        <p:grpSpPr>
          <a:xfrm>
            <a:off x="1028700" y="5946728"/>
            <a:ext cx="2391470" cy="1825102"/>
            <a:chOff x="0" y="0"/>
            <a:chExt cx="629852" cy="48068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29852" cy="480685"/>
            </a:xfrm>
            <a:custGeom>
              <a:avLst/>
              <a:gdLst/>
              <a:ahLst/>
              <a:cxnLst/>
              <a:rect l="l" t="t" r="r" b="b"/>
              <a:pathLst>
                <a:path w="629852" h="480685">
                  <a:moveTo>
                    <a:pt x="0" y="0"/>
                  </a:moveTo>
                  <a:lnTo>
                    <a:pt x="629852" y="0"/>
                  </a:lnTo>
                  <a:lnTo>
                    <a:pt x="629852" y="480685"/>
                  </a:lnTo>
                  <a:lnTo>
                    <a:pt x="0" y="480685"/>
                  </a:lnTo>
                  <a:close/>
                </a:path>
              </a:pathLst>
            </a:custGeom>
            <a:solidFill>
              <a:srgbClr val="F4A71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629852" cy="5283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028700" y="6487067"/>
            <a:ext cx="2391470" cy="869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6500">
                <a:solidFill>
                  <a:srgbClr val="FFFFFF"/>
                </a:solidFill>
                <a:latin typeface="Gotham Narrow"/>
                <a:ea typeface="Gotham Narrow"/>
                <a:cs typeface="Gotham Narrow"/>
                <a:sym typeface="Gotham Narrow"/>
              </a:rPr>
              <a:t>JUN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814704" y="6608172"/>
            <a:ext cx="8743533" cy="456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24"/>
              </a:lnSpc>
            </a:pPr>
            <a:r>
              <a:rPr lang="en-US" sz="2660" b="1">
                <a:solidFill>
                  <a:srgbClr val="F4A71C"/>
                </a:solidFill>
                <a:latin typeface="Gotham Bold"/>
                <a:ea typeface="Gotham Bold"/>
                <a:cs typeface="Gotham Bold"/>
                <a:sym typeface="Gotham Bold"/>
              </a:rPr>
              <a:t>9 </a:t>
            </a:r>
            <a:r>
              <a:rPr lang="en-US" sz="2660" b="1">
                <a:solidFill>
                  <a:srgbClr val="231F20"/>
                </a:solidFill>
                <a:latin typeface="Gotham Bold"/>
                <a:ea typeface="Gotham Bold"/>
                <a:cs typeface="Gotham Bold"/>
                <a:sym typeface="Gotham Bold"/>
              </a:rPr>
              <a:t>| Communicating the Value of Green Building</a:t>
            </a:r>
          </a:p>
        </p:txBody>
      </p:sp>
      <p:sp>
        <p:nvSpPr>
          <p:cNvPr id="21" name="AutoShape 21"/>
          <p:cNvSpPr/>
          <p:nvPr/>
        </p:nvSpPr>
        <p:spPr>
          <a:xfrm>
            <a:off x="3420170" y="5989590"/>
            <a:ext cx="9004717" cy="0"/>
          </a:xfrm>
          <a:prstGeom prst="line">
            <a:avLst/>
          </a:prstGeom>
          <a:ln w="85725" cap="flat">
            <a:solidFill>
              <a:srgbClr val="F4A71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2" name="Group 22"/>
          <p:cNvGrpSpPr/>
          <p:nvPr/>
        </p:nvGrpSpPr>
        <p:grpSpPr>
          <a:xfrm>
            <a:off x="1028700" y="8114730"/>
            <a:ext cx="2391470" cy="1825102"/>
            <a:chOff x="0" y="0"/>
            <a:chExt cx="629852" cy="48068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29852" cy="480685"/>
            </a:xfrm>
            <a:custGeom>
              <a:avLst/>
              <a:gdLst/>
              <a:ahLst/>
              <a:cxnLst/>
              <a:rect l="l" t="t" r="r" b="b"/>
              <a:pathLst>
                <a:path w="629852" h="480685">
                  <a:moveTo>
                    <a:pt x="0" y="0"/>
                  </a:moveTo>
                  <a:lnTo>
                    <a:pt x="629852" y="0"/>
                  </a:lnTo>
                  <a:lnTo>
                    <a:pt x="629852" y="480685"/>
                  </a:lnTo>
                  <a:lnTo>
                    <a:pt x="0" y="480685"/>
                  </a:lnTo>
                  <a:close/>
                </a:path>
              </a:pathLst>
            </a:custGeom>
            <a:solidFill>
              <a:srgbClr val="F4A71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47625"/>
              <a:ext cx="629852" cy="5283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028700" y="8655070"/>
            <a:ext cx="2391470" cy="869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6500">
                <a:solidFill>
                  <a:srgbClr val="FFFFFF"/>
                </a:solidFill>
                <a:latin typeface="Gotham Narrow"/>
                <a:ea typeface="Gotham Narrow"/>
                <a:cs typeface="Gotham Narrow"/>
                <a:sym typeface="Gotham Narrow"/>
              </a:rPr>
              <a:t>JUL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814704" y="8818679"/>
            <a:ext cx="8743533" cy="456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24"/>
              </a:lnSpc>
            </a:pPr>
            <a:r>
              <a:rPr lang="en-US" sz="2660" b="1">
                <a:solidFill>
                  <a:srgbClr val="F4A71C"/>
                </a:solidFill>
                <a:latin typeface="Gotham Bold"/>
                <a:ea typeface="Gotham Bold"/>
                <a:cs typeface="Gotham Bold"/>
                <a:sym typeface="Gotham Bold"/>
              </a:rPr>
              <a:t>9 </a:t>
            </a:r>
            <a:r>
              <a:rPr lang="en-US" sz="2660" b="1">
                <a:solidFill>
                  <a:srgbClr val="231F20"/>
                </a:solidFill>
                <a:latin typeface="Gotham Bold"/>
                <a:ea typeface="Gotham Bold"/>
                <a:cs typeface="Gotham Bold"/>
                <a:sym typeface="Gotham Bold"/>
              </a:rPr>
              <a:t>| Annual Pickleball Tournament</a:t>
            </a:r>
          </a:p>
        </p:txBody>
      </p:sp>
      <p:sp>
        <p:nvSpPr>
          <p:cNvPr id="27" name="AutoShape 27"/>
          <p:cNvSpPr/>
          <p:nvPr/>
        </p:nvSpPr>
        <p:spPr>
          <a:xfrm>
            <a:off x="3420170" y="8157592"/>
            <a:ext cx="9004717" cy="0"/>
          </a:xfrm>
          <a:prstGeom prst="line">
            <a:avLst/>
          </a:prstGeom>
          <a:ln w="85725" cap="flat">
            <a:solidFill>
              <a:srgbClr val="F4A71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14938623" y="8540770"/>
            <a:ext cx="2237711" cy="1473382"/>
          </a:xfrm>
          <a:custGeom>
            <a:avLst/>
            <a:gdLst/>
            <a:ahLst/>
            <a:cxnLst/>
            <a:rect l="l" t="t" r="r" b="b"/>
            <a:pathLst>
              <a:path w="2237711" h="1473382">
                <a:moveTo>
                  <a:pt x="0" y="0"/>
                </a:moveTo>
                <a:lnTo>
                  <a:pt x="2237711" y="0"/>
                </a:lnTo>
                <a:lnTo>
                  <a:pt x="2237711" y="1473382"/>
                </a:lnTo>
                <a:lnTo>
                  <a:pt x="0" y="14733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over dir="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</Words>
  <Application>Microsoft Office PowerPoint</Application>
  <PresentationFormat>Custom</PresentationFormat>
  <Paragraphs>11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Gotham Narrow</vt:lpstr>
      <vt:lpstr>Calibri</vt:lpstr>
      <vt:lpstr>Gotham Bold</vt:lpstr>
      <vt:lpstr>Arial</vt:lpstr>
      <vt:lpstr>Gotham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Year in Review 2024-2025</dc:title>
  <dc:creator>Sarah Wells</dc:creator>
  <cp:lastModifiedBy>Sarah Wells</cp:lastModifiedBy>
  <cp:revision>1</cp:revision>
  <dcterms:created xsi:type="dcterms:W3CDTF">2006-08-16T00:00:00Z</dcterms:created>
  <dcterms:modified xsi:type="dcterms:W3CDTF">2026-04-13T23:07:43Z</dcterms:modified>
  <dc:identifier>DAHGw8Bx9u8</dc:identifier>
</cp:coreProperties>
</file>