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iMs9On0kWSDDc9EoGmzcrUp7G5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94689"/>
  </p:normalViewPr>
  <p:slideViewPr>
    <p:cSldViewPr snapToGrid="0">
      <p:cViewPr varScale="1">
        <p:scale>
          <a:sx n="147" d="100"/>
          <a:sy n="147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0:03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KAMPers - Kids of Active Military Personnel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notes</a:t>
            </a:r>
            <a:endParaRPr/>
          </a:p>
        </p:txBody>
      </p:sp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stemkamp.net</a:t>
            </a:r>
            <a:r>
              <a:rPr lang="en-US" dirty="0"/>
              <a:t>/storage/flyers/01KKA5BKTB91RPGWAE9AT30RXN.png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5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kamp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mailto:matt@stemkamp.net" TargetMode="External"/><Relationship Id="rId4" Type="http://schemas.openxmlformats.org/officeDocument/2006/relationships/hyperlink" Target="mailto:shannon@stemkamp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515736" y="1288507"/>
            <a:ext cx="4153870" cy="131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Science, Technology, Engineering and Mathematics </a:t>
            </a:r>
            <a:br>
              <a:rPr lang="en-US" dirty="0"/>
            </a:br>
            <a:r>
              <a:rPr lang="en-US" dirty="0"/>
              <a:t>for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Kids of Active Military Personnel</a:t>
            </a:r>
            <a:endParaRPr dirty="0"/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rcRect t="40851" b="40851"/>
          <a:stretch/>
        </p:blipFill>
        <p:spPr>
          <a:xfrm>
            <a:off x="0" y="16825"/>
            <a:ext cx="5139002" cy="127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A group of kids sitting at a table"/>
          <p:cNvPicPr preferRelativeResize="0"/>
          <p:nvPr/>
        </p:nvPicPr>
        <p:blipFill rotWithShape="1">
          <a:blip r:embed="rId4">
            <a:alphaModFix amt="85000"/>
          </a:blip>
          <a:srcRect r="25673"/>
          <a:stretch/>
        </p:blipFill>
        <p:spPr>
          <a:xfrm rot="5400000">
            <a:off x="5168475" y="143015"/>
            <a:ext cx="6513023" cy="657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title="images.png"/>
          <p:cNvPicPr preferRelativeResize="0"/>
          <p:nvPr/>
        </p:nvPicPr>
        <p:blipFill rotWithShape="1">
          <a:blip r:embed="rId5">
            <a:alphaModFix/>
          </a:blip>
          <a:srcRect t="11150" b="11150"/>
          <a:stretch/>
        </p:blipFill>
        <p:spPr>
          <a:xfrm>
            <a:off x="1081572" y="4409236"/>
            <a:ext cx="2975859" cy="99098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338007" y="3184879"/>
            <a:ext cx="417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spark that ignites a passion in students</a:t>
            </a:r>
            <a:endParaRPr sz="1200" i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pursue a STEM career</a:t>
            </a:r>
            <a:endParaRPr sz="1200" i="1" dirty="0">
              <a:solidFill>
                <a:schemeClr val="dk1"/>
              </a:solidFill>
            </a:endParaRPr>
          </a:p>
        </p:txBody>
      </p:sp>
      <p:pic>
        <p:nvPicPr>
          <p:cNvPr id="98" name="Google Shape;98;p1" title="SAMEcolorlog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6772" y="5636736"/>
            <a:ext cx="1865458" cy="10487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2A89C-7D7A-FC83-D463-9811F493E05B}"/>
              </a:ext>
            </a:extLst>
          </p:cNvPr>
          <p:cNvSpPr txBox="1"/>
          <p:nvPr/>
        </p:nvSpPr>
        <p:spPr>
          <a:xfrm>
            <a:off x="338007" y="3991232"/>
            <a:ext cx="1935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Funded by: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 title="IMG_72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73" y="1620864"/>
            <a:ext cx="5526477" cy="4144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277091" y="155511"/>
            <a:ext cx="3751810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What is STEMKAMP?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5590950" y="1620864"/>
            <a:ext cx="614385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DoWSTEM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/ DSEC Funding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SAME pilot in 2026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Five-day summer camp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STEM curriculum each year</a:t>
            </a:r>
            <a:endParaRPr sz="1800" dirty="0">
              <a:solidFill>
                <a:schemeClr val="tx1"/>
              </a:solidFill>
            </a:endParaRPr>
          </a:p>
          <a:p>
            <a:pPr marL="342900" lvl="0" indent="-342900"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75-200 3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-8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grade students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/camp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Districts with &gt;10% active military kids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Priority given to military kids 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Staffed by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licensed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teachers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Community partners and organizations participate as volunteers and exhibitors</a:t>
            </a:r>
            <a:endParaRPr sz="18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l="2027" t="13936" r="1036" b="13615"/>
          <a:stretch/>
        </p:blipFill>
        <p:spPr>
          <a:xfrm>
            <a:off x="8659090" y="0"/>
            <a:ext cx="3532909" cy="60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7150" t="-3558"/>
          <a:stretch/>
        </p:blipFill>
        <p:spPr>
          <a:xfrm>
            <a:off x="8547437" y="2385499"/>
            <a:ext cx="4216274" cy="449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l="2027" t="13936" r="1036" b="13615"/>
          <a:stretch/>
        </p:blipFill>
        <p:spPr>
          <a:xfrm>
            <a:off x="7609174" y="-1"/>
            <a:ext cx="4582826" cy="7877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3"/>
          <p:cNvGrpSpPr/>
          <p:nvPr/>
        </p:nvGrpSpPr>
        <p:grpSpPr>
          <a:xfrm>
            <a:off x="212331" y="464102"/>
            <a:ext cx="8731536" cy="5764295"/>
            <a:chOff x="-151503" y="-112400"/>
            <a:chExt cx="6417888" cy="3778627"/>
          </a:xfrm>
        </p:grpSpPr>
        <p:sp>
          <p:nvSpPr>
            <p:cNvPr id="115" name="Google Shape;115;p3"/>
            <p:cNvSpPr/>
            <p:nvPr/>
          </p:nvSpPr>
          <p:spPr>
            <a:xfrm rot="8003042">
              <a:off x="544062" y="2750450"/>
              <a:ext cx="286458" cy="1775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2653249">
              <a:off x="585717" y="635758"/>
              <a:ext cx="286146" cy="1777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" name="Google Shape;117;p3"/>
            <p:cNvCxnSpPr/>
            <p:nvPr/>
          </p:nvCxnSpPr>
          <p:spPr>
            <a:xfrm>
              <a:off x="847867" y="401187"/>
              <a:ext cx="98401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8" name="Google Shape;118;p3"/>
            <p:cNvSpPr/>
            <p:nvPr/>
          </p:nvSpPr>
          <p:spPr>
            <a:xfrm>
              <a:off x="1766091" y="320722"/>
              <a:ext cx="143916" cy="1440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8111011">
              <a:off x="558421" y="1352265"/>
              <a:ext cx="286146" cy="1777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" name="Google Shape;120;p3"/>
            <p:cNvCxnSpPr/>
            <p:nvPr/>
          </p:nvCxnSpPr>
          <p:spPr>
            <a:xfrm>
              <a:off x="1509784" y="1090399"/>
              <a:ext cx="982734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"/>
            <p:cNvSpPr/>
            <p:nvPr/>
          </p:nvSpPr>
          <p:spPr>
            <a:xfrm>
              <a:off x="2390064" y="1009934"/>
              <a:ext cx="143915" cy="144072"/>
            </a:xfrm>
            <a:prstGeom prst="ellipse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653249">
              <a:off x="558421" y="2021006"/>
              <a:ext cx="286146" cy="1777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" name="Google Shape;123;p3"/>
            <p:cNvCxnSpPr/>
            <p:nvPr/>
          </p:nvCxnSpPr>
          <p:spPr>
            <a:xfrm>
              <a:off x="820572" y="1779611"/>
              <a:ext cx="98401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4" name="Google Shape;124;p3"/>
            <p:cNvSpPr/>
            <p:nvPr/>
          </p:nvSpPr>
          <p:spPr>
            <a:xfrm>
              <a:off x="1700852" y="1699146"/>
              <a:ext cx="143915" cy="1440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Google Shape;125;p3"/>
            <p:cNvCxnSpPr/>
            <p:nvPr/>
          </p:nvCxnSpPr>
          <p:spPr>
            <a:xfrm>
              <a:off x="1482488" y="2468823"/>
              <a:ext cx="982734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3"/>
            <p:cNvSpPr/>
            <p:nvPr/>
          </p:nvSpPr>
          <p:spPr>
            <a:xfrm>
              <a:off x="2362769" y="2388358"/>
              <a:ext cx="143915" cy="144072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7;p3"/>
            <p:cNvCxnSpPr/>
            <p:nvPr/>
          </p:nvCxnSpPr>
          <p:spPr>
            <a:xfrm>
              <a:off x="820572" y="3164859"/>
              <a:ext cx="98401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8" name="Google Shape;128;p3"/>
            <p:cNvSpPr/>
            <p:nvPr/>
          </p:nvSpPr>
          <p:spPr>
            <a:xfrm>
              <a:off x="1700852" y="3084394"/>
              <a:ext cx="143915" cy="1440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" name="Google Shape;129;p3"/>
            <p:cNvGrpSpPr/>
            <p:nvPr/>
          </p:nvGrpSpPr>
          <p:grpSpPr>
            <a:xfrm>
              <a:off x="-124208" y="-112400"/>
              <a:ext cx="1034526" cy="1035424"/>
              <a:chOff x="-168873" y="-216705"/>
              <a:chExt cx="1479726" cy="1479726"/>
            </a:xfrm>
          </p:grpSpPr>
          <p:sp>
            <p:nvSpPr>
              <p:cNvPr id="130" name="Google Shape;130;p3"/>
              <p:cNvSpPr/>
              <p:nvPr/>
            </p:nvSpPr>
            <p:spPr>
              <a:xfrm rot="-2700000">
                <a:off x="47828" y="-4"/>
                <a:ext cx="1046324" cy="104632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80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-2700000">
                <a:off x="115271" y="67441"/>
                <a:ext cx="911438" cy="911438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80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" name="Google Shape;132;p3"/>
            <p:cNvGrpSpPr/>
            <p:nvPr/>
          </p:nvGrpSpPr>
          <p:grpSpPr>
            <a:xfrm>
              <a:off x="544533" y="569991"/>
              <a:ext cx="1034526" cy="1035424"/>
              <a:chOff x="776268" y="765215"/>
              <a:chExt cx="1479726" cy="1479726"/>
            </a:xfrm>
          </p:grpSpPr>
          <p:sp>
            <p:nvSpPr>
              <p:cNvPr id="133" name="Google Shape;133;p3"/>
              <p:cNvSpPr/>
              <p:nvPr/>
            </p:nvSpPr>
            <p:spPr>
              <a:xfrm rot="-2700000">
                <a:off x="992969" y="981916"/>
                <a:ext cx="1046324" cy="1046324"/>
              </a:xfrm>
              <a:prstGeom prst="roundRect">
                <a:avLst>
                  <a:gd name="adj" fmla="val 16667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 rot="-2700000">
                <a:off x="1060411" y="1049358"/>
                <a:ext cx="911438" cy="911438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180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" name="Google Shape;135;p3"/>
            <p:cNvGrpSpPr/>
            <p:nvPr/>
          </p:nvGrpSpPr>
          <p:grpSpPr>
            <a:xfrm>
              <a:off x="-151503" y="2630803"/>
              <a:ext cx="1034526" cy="1035424"/>
              <a:chOff x="-215163" y="3700818"/>
              <a:chExt cx="1479726" cy="1479726"/>
            </a:xfrm>
          </p:grpSpPr>
          <p:sp>
            <p:nvSpPr>
              <p:cNvPr id="136" name="Google Shape;136;p3"/>
              <p:cNvSpPr/>
              <p:nvPr/>
            </p:nvSpPr>
            <p:spPr>
              <a:xfrm rot="-2700000">
                <a:off x="1538" y="3917519"/>
                <a:ext cx="1046324" cy="104632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rot="-2700000">
                <a:off x="74443" y="3984168"/>
                <a:ext cx="911438" cy="911438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80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" name="Google Shape;138;p3"/>
            <p:cNvGrpSpPr/>
            <p:nvPr/>
          </p:nvGrpSpPr>
          <p:grpSpPr>
            <a:xfrm>
              <a:off x="496766" y="1941591"/>
              <a:ext cx="1034526" cy="1035424"/>
              <a:chOff x="713072" y="2723043"/>
              <a:chExt cx="1479726" cy="1479726"/>
            </a:xfrm>
          </p:grpSpPr>
          <p:sp>
            <p:nvSpPr>
              <p:cNvPr id="139" name="Google Shape;139;p3"/>
              <p:cNvSpPr/>
              <p:nvPr/>
            </p:nvSpPr>
            <p:spPr>
              <a:xfrm rot="-2700000">
                <a:off x="929773" y="2939744"/>
                <a:ext cx="1046324" cy="1046324"/>
              </a:xfrm>
              <a:prstGeom prst="roundRect">
                <a:avLst>
                  <a:gd name="adj" fmla="val 16667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rot="-2700000">
                <a:off x="997215" y="3007186"/>
                <a:ext cx="911438" cy="911438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180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41;p3"/>
            <p:cNvGrpSpPr/>
            <p:nvPr/>
          </p:nvGrpSpPr>
          <p:grpSpPr>
            <a:xfrm>
              <a:off x="-151503" y="1266027"/>
              <a:ext cx="1034526" cy="1035424"/>
              <a:chOff x="-216701" y="1753761"/>
              <a:chExt cx="1479726" cy="1479726"/>
            </a:xfrm>
          </p:grpSpPr>
          <p:sp>
            <p:nvSpPr>
              <p:cNvPr id="142" name="Google Shape;142;p3"/>
              <p:cNvSpPr/>
              <p:nvPr/>
            </p:nvSpPr>
            <p:spPr>
              <a:xfrm rot="-2700000">
                <a:off x="0" y="1970462"/>
                <a:ext cx="1046324" cy="104632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80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 rot="-2700000">
                <a:off x="66322" y="2028222"/>
                <a:ext cx="911438" cy="911438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80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44;p3"/>
            <p:cNvSpPr txBox="1"/>
            <p:nvPr/>
          </p:nvSpPr>
          <p:spPr>
            <a:xfrm>
              <a:off x="1035907" y="9051"/>
              <a:ext cx="822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4,756</a:t>
              </a:r>
              <a:endParaRPr sz="2800" b="1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3"/>
            <p:cNvSpPr txBox="1"/>
            <p:nvPr/>
          </p:nvSpPr>
          <p:spPr>
            <a:xfrm>
              <a:off x="1900874" y="-48096"/>
              <a:ext cx="2918700" cy="4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students attended</a:t>
              </a:r>
              <a:br>
                <a:rPr lang="en-US" sz="21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-US" sz="21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STEMKAMP from 21-25</a:t>
              </a:r>
              <a:endParaRPr sz="25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2044104" y="676238"/>
              <a:ext cx="600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</a:t>
              </a:r>
              <a:endParaRPr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2468085" y="748980"/>
              <a:ext cx="3798300" cy="4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military connected school districts </a:t>
              </a:r>
              <a:br>
                <a:rPr lang="en-US" sz="21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-US" sz="21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currently host STEMKAMPs</a:t>
              </a:r>
              <a:endParaRPr sz="1500" b="1"/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1164596" y="1348887"/>
              <a:ext cx="836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58%</a:t>
              </a:r>
              <a:endParaRPr sz="28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1812044" y="1327565"/>
              <a:ext cx="4055400" cy="4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students who participated were Kids of Active Military Personnel (KAMPers)</a:t>
              </a:r>
              <a:endParaRPr sz="1500">
                <a:solidFill>
                  <a:srgbClr val="FF9900"/>
                </a:solidFill>
              </a:endParaRPr>
            </a:p>
          </p:txBody>
        </p:sp>
        <p:sp>
          <p:nvSpPr>
            <p:cNvPr id="150" name="Google Shape;150;p3"/>
            <p:cNvSpPr txBox="1"/>
            <p:nvPr/>
          </p:nvSpPr>
          <p:spPr>
            <a:xfrm>
              <a:off x="1892248" y="2060004"/>
              <a:ext cx="5970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122</a:t>
              </a:r>
              <a:endParaRPr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3"/>
            <p:cNvSpPr txBox="1"/>
            <p:nvPr/>
          </p:nvSpPr>
          <p:spPr>
            <a:xfrm>
              <a:off x="2487979" y="2003102"/>
              <a:ext cx="3687600" cy="4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teachers received training in STEM methodology each year</a:t>
              </a:r>
              <a:endParaRPr sz="1500" b="1"/>
            </a:p>
          </p:txBody>
        </p:sp>
        <p:sp>
          <p:nvSpPr>
            <p:cNvPr id="152" name="Google Shape;152;p3"/>
            <p:cNvSpPr txBox="1"/>
            <p:nvPr/>
          </p:nvSpPr>
          <p:spPr>
            <a:xfrm>
              <a:off x="1282296" y="2715079"/>
              <a:ext cx="8226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96%</a:t>
              </a:r>
              <a:endParaRPr sz="29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1892248" y="2750630"/>
              <a:ext cx="3798300" cy="6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rgbClr val="FF99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parents said STEMKAMP was a good program for their child and would 	recommend it to other families	</a:t>
              </a:r>
              <a:endParaRPr sz="2100" b="1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54" name="Google Shape;154;p3" descr="Flask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888" y="88710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 descr="Schoolhouse with solid fill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79629" y="834889"/>
              <a:ext cx="548640" cy="489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 descr="Shield with solid fill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0417" y="1503629"/>
              <a:ext cx="548640" cy="489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" descr="Apple with solid fill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8685" y="2179193"/>
              <a:ext cx="548640" cy="489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3" descr="Test tubes with solid fill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7240" y="2854757"/>
              <a:ext cx="548640" cy="4892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8879" y="5120990"/>
            <a:ext cx="1333187" cy="12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A person and child sitting on the floor with lockers"/>
          <p:cNvPicPr preferRelativeResize="0"/>
          <p:nvPr/>
        </p:nvPicPr>
        <p:blipFill rotWithShape="1">
          <a:blip r:embed="rId4">
            <a:alphaModFix/>
          </a:blip>
          <a:srcRect l="17951" t="-1481" r="5452" b="1481"/>
          <a:stretch/>
        </p:blipFill>
        <p:spPr>
          <a:xfrm rot="5400000">
            <a:off x="9060584" y="779752"/>
            <a:ext cx="3034146" cy="297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5">
            <a:alphaModFix/>
          </a:blip>
          <a:srcRect l="2027" t="13936" r="1036" b="13615"/>
          <a:stretch/>
        </p:blipFill>
        <p:spPr>
          <a:xfrm>
            <a:off x="8645760" y="-1"/>
            <a:ext cx="3546239" cy="6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9667245" y="4398823"/>
            <a:ext cx="22205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more data on STEMKAMP, scan here: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-59" y="86400"/>
            <a:ext cx="3546300" cy="52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have we done?</a:t>
            </a:r>
            <a:endParaRPr dirty="0"/>
          </a:p>
        </p:txBody>
      </p:sp>
      <p:pic>
        <p:nvPicPr>
          <p:cNvPr id="169" name="Google Shape;16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823463"/>
            <a:ext cx="8787389" cy="493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/>
          <p:nvPr/>
        </p:nvSpPr>
        <p:spPr>
          <a:xfrm>
            <a:off x="90243" y="137411"/>
            <a:ext cx="7075996" cy="5231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r>
              <a:rPr lang="en-US" dirty="0">
                <a:sym typeface="Calibri"/>
              </a:rPr>
              <a:t>2026 Locations</a:t>
            </a:r>
            <a:endParaRPr dirty="0"/>
          </a:p>
        </p:txBody>
      </p:sp>
      <p:pic>
        <p:nvPicPr>
          <p:cNvPr id="2" name="Google Shape;166;p4">
            <a:extLst>
              <a:ext uri="{FF2B5EF4-FFF2-40B4-BE49-F238E27FC236}">
                <a16:creationId xmlns:a16="http://schemas.microsoft.com/office/drawing/2014/main" id="{8A092CD1-A215-8651-E470-255C0E519D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7" t="13936" r="1036" b="13615"/>
          <a:stretch/>
        </p:blipFill>
        <p:spPr>
          <a:xfrm>
            <a:off x="8645760" y="-1"/>
            <a:ext cx="3546239" cy="6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9D4F4-C899-B4C8-5D49-CD88B5B09746}"/>
              </a:ext>
            </a:extLst>
          </p:cNvPr>
          <p:cNvSpPr txBox="1"/>
          <p:nvPr/>
        </p:nvSpPr>
        <p:spPr>
          <a:xfrm>
            <a:off x="7166239" y="704338"/>
            <a:ext cx="682289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Chesapeake, Virginia (Navy Station Norfolk)</a:t>
            </a:r>
          </a:p>
          <a:p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Dayton, OH (Wright-Patterson AFB)</a:t>
            </a:r>
          </a:p>
          <a:p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Derby Public Schools, Kansas (McConnell AFB)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	</a:t>
            </a:r>
            <a:endParaRPr lang="en-US"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Jacksonville, Florida (Naval Station Jacksonville)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 Antonio, Texas (Joint Base San Antonio)</a:t>
            </a:r>
            <a:endParaRPr lang="en-US"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Sparta, WI (Fort McCoy)</a:t>
            </a:r>
            <a:br>
              <a:rPr lang="en-US" sz="1800" b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North Hanover, New Jersey</a:t>
            </a:r>
            <a:r>
              <a:rPr lang="en-US" sz="1800" dirty="0">
                <a:solidFill>
                  <a:schemeClr val="tx1"/>
                </a:solidFill>
                <a:ea typeface="Calibri"/>
              </a:rPr>
              <a:t> 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(Joint Base McGuire-Dix-Lakehurst)</a:t>
            </a:r>
            <a:endParaRPr lang="en-US"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Mascoutah, IL (Scott Air Force Base)</a:t>
            </a:r>
            <a:endParaRPr lang="en-US"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Watertown, NY (Fort Drum)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Waynesville, MO (Fort Leonard Wood)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Yuma, Arizona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b="0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Marine Corps Air Station)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12D9C2-1287-C5E8-831D-7780E63F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15856" r="-242" b="9517"/>
          <a:stretch>
            <a:fillRect/>
          </a:stretch>
        </p:blipFill>
        <p:spPr>
          <a:xfrm>
            <a:off x="90243" y="796816"/>
            <a:ext cx="7075996" cy="51179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7;p6" title="STEMKAMP 2026 Logo.png">
            <a:extLst>
              <a:ext uri="{FF2B5EF4-FFF2-40B4-BE49-F238E27FC236}">
                <a16:creationId xmlns:a16="http://schemas.microsoft.com/office/drawing/2014/main" id="{E96D8737-F15D-A066-111C-3B6462B582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22" b="6822"/>
          <a:stretch/>
        </p:blipFill>
        <p:spPr>
          <a:xfrm>
            <a:off x="-123285" y="-56682"/>
            <a:ext cx="4036257" cy="34856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57D8C-7EEE-78BE-3B95-3A521C6FD7F5}"/>
              </a:ext>
            </a:extLst>
          </p:cNvPr>
          <p:cNvSpPr txBox="1"/>
          <p:nvPr/>
        </p:nvSpPr>
        <p:spPr>
          <a:xfrm>
            <a:off x="5236143" y="403510"/>
            <a:ext cx="6824312" cy="4342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48"/>
              </a:spcBef>
              <a:buNone/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Activity Overview: </a:t>
            </a:r>
            <a:endParaRPr lang="en-US" sz="3200" dirty="0">
              <a:effectLst/>
            </a:endParaRPr>
          </a:p>
          <a:p>
            <a:pPr marL="9144" rtl="0">
              <a:spcBef>
                <a:spcPts val="1252"/>
              </a:spcBef>
              <a:buNone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Day 1: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Designing Sustainable Cities </a:t>
            </a:r>
          </a:p>
          <a:p>
            <a:pPr marL="9144" rtl="0">
              <a:spcBef>
                <a:spcPts val="1252"/>
              </a:spcBef>
              <a:buNone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Day 2: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Ecological Restoration Engineering </a:t>
            </a:r>
            <a:endParaRPr lang="en-US" sz="3200" dirty="0">
              <a:effectLst/>
            </a:endParaRPr>
          </a:p>
          <a:p>
            <a:pPr marL="9144" rtl="0">
              <a:spcBef>
                <a:spcPts val="1347"/>
              </a:spcBef>
              <a:buNone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Day 3: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Clean Water Chemistry </a:t>
            </a:r>
            <a:endParaRPr lang="en-US" sz="3200" dirty="0">
              <a:effectLst/>
            </a:endParaRPr>
          </a:p>
          <a:p>
            <a:pPr marL="9398" rtl="0">
              <a:spcBef>
                <a:spcPts val="1376"/>
              </a:spcBef>
              <a:buNone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Family Day: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"Green Logistics" Drop </a:t>
            </a:r>
            <a:endParaRPr lang="en-US" sz="32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B0E4-8261-C499-C3D8-05945134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3522275"/>
            <a:ext cx="4966285" cy="33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5" descr="A group of kids sitting on a floor with a blue spiral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r="11636"/>
          <a:stretch/>
        </p:blipFill>
        <p:spPr>
          <a:xfrm>
            <a:off x="441866" y="974794"/>
            <a:ext cx="6260963" cy="531409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/>
          <p:nvPr/>
        </p:nvSpPr>
        <p:spPr>
          <a:xfrm>
            <a:off x="0" y="304799"/>
            <a:ext cx="5096493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Expansion and Sustainability</a:t>
            </a:r>
            <a:endParaRPr dirty="0"/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4">
            <a:alphaModFix/>
          </a:blip>
          <a:srcRect l="2027" t="13936" r="1036" b="13615"/>
          <a:stretch/>
        </p:blipFill>
        <p:spPr>
          <a:xfrm>
            <a:off x="8645760" y="-1"/>
            <a:ext cx="3546239" cy="6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1BFC8-BAFB-F333-9CC7-2A361FC6A1FD}"/>
              </a:ext>
            </a:extLst>
          </p:cNvPr>
          <p:cNvSpPr txBox="1"/>
          <p:nvPr/>
        </p:nvSpPr>
        <p:spPr>
          <a:xfrm>
            <a:off x="6786880" y="974794"/>
            <a:ext cx="49632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SAME Pilot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1 Funded Classroom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Co-located with Mascoutah Camp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Mascoutah Middle School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July 13 – 17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25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KAMPers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from Scott Field Community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/>
          <p:nvPr/>
        </p:nvSpPr>
        <p:spPr>
          <a:xfrm>
            <a:off x="164650" y="106513"/>
            <a:ext cx="4973782" cy="5231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For more information:</a:t>
            </a:r>
            <a:endParaRPr dirty="0"/>
          </a:p>
        </p:txBody>
      </p:sp>
      <p:sp>
        <p:nvSpPr>
          <p:cNvPr id="194" name="Google Shape;194;p7"/>
          <p:cNvSpPr txBox="1"/>
          <p:nvPr/>
        </p:nvSpPr>
        <p:spPr>
          <a:xfrm>
            <a:off x="581891" y="1399631"/>
            <a:ext cx="51114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www.stemkamp.net</a:t>
            </a:r>
            <a:endParaRPr sz="2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Program Director: Shannon McWhorter, </a:t>
            </a:r>
            <a:r>
              <a:rPr lang="en-US" sz="24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shannon@stemkamp.net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Executive Director: Matt Feldmann, PhD, </a:t>
            </a:r>
            <a:r>
              <a:rPr lang="en-US" sz="24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matt@stemkamp.net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7" descr="A child and child making a model of a bridge"/>
          <p:cNvPicPr preferRelativeResize="0"/>
          <p:nvPr/>
        </p:nvPicPr>
        <p:blipFill rotWithShape="1">
          <a:blip r:embed="rId6">
            <a:alphaModFix/>
          </a:blip>
          <a:srcRect b="11689"/>
          <a:stretch/>
        </p:blipFill>
        <p:spPr>
          <a:xfrm>
            <a:off x="5615709" y="1634836"/>
            <a:ext cx="5994400" cy="3970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369</Words>
  <Application>Microsoft Macintosh PowerPoint</Application>
  <PresentationFormat>Widescreen</PresentationFormat>
  <Paragraphs>78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Shannon McWhorter</dc:creator>
  <cp:lastModifiedBy>Matthew Feldmann</cp:lastModifiedBy>
  <cp:revision>6</cp:revision>
  <dcterms:created xsi:type="dcterms:W3CDTF">2023-08-08T18:06:34Z</dcterms:created>
  <dcterms:modified xsi:type="dcterms:W3CDTF">2026-04-08T19:06:37Z</dcterms:modified>
</cp:coreProperties>
</file>