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4"/>
    <p:sldMasterId id="2147484138" r:id="rId5"/>
    <p:sldMasterId id="2147483763" r:id="rId6"/>
    <p:sldMasterId id="2147483915" r:id="rId7"/>
    <p:sldMasterId id="2147483978" r:id="rId8"/>
    <p:sldMasterId id="2147484007" r:id="rId9"/>
    <p:sldMasterId id="2147484035" r:id="rId10"/>
    <p:sldMasterId id="2147484099" r:id="rId11"/>
    <p:sldMasterId id="2147484184" r:id="rId12"/>
  </p:sldMasterIdLst>
  <p:notesMasterIdLst>
    <p:notesMasterId r:id="rId22"/>
  </p:notesMasterIdLst>
  <p:sldIdLst>
    <p:sldId id="3532" r:id="rId13"/>
    <p:sldId id="3533" r:id="rId14"/>
    <p:sldId id="3567" r:id="rId15"/>
    <p:sldId id="3570" r:id="rId16"/>
    <p:sldId id="3572" r:id="rId17"/>
    <p:sldId id="3573" r:id="rId18"/>
    <p:sldId id="3543" r:id="rId19"/>
    <p:sldId id="3544" r:id="rId20"/>
    <p:sldId id="3548" r:id="rId21"/>
  </p:sldIdLst>
  <p:sldSz cx="155448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CAE83-6A0A-3A05-5CD2-D1166BED5BC5}" name="Goodall, Andrew J CIV USARMY CEMVR (USA)" initials="G(" userId="S::andrew.j.goodall@usace.army.mil::1ba9d640-d0fb-4a7c-a0ee-d3728d955307" providerId="AD"/>
  <p188:author id="{F217049A-08B8-5BF9-BB69-D9E78EF2A6B1}" name="Pascual, Maria I CPT USARMY CEMVS (USA)" initials="PMICUC(" userId="S::Maria.I.Pascual@usace.army.mil::49a6d0f9-24c4-4d6d-8068-ddf0d1ae6b0a" providerId="AD"/>
  <p188:author id="{AC8445D2-F3FA-B7EC-3474-DF829E939F8C}" name="DeHaan, Henry C III CIV USARMY CEMVR (USA)" initials="D(" userId="S::henry.c.dehaan@usace.army.mil::723b2063-00b2-4d88-b381-700f36cb0f38" providerId="AD"/>
  <p188:author id="{626E58D9-15FC-02D2-E068-095EF560A6E9}" name="Coffelt, Matthew G CIV USARMY CEMVR (USA)" initials="C(" userId="S::matthew.g.coffelt@usace.army.mil::a4c4c7c8-018e-4dc6-864f-4b61e0b7f4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ller, John L MAJ USARMY CEMVS (USA)" initials="MJLMUC(" lastIdx="2" clrIdx="0">
    <p:extLst>
      <p:ext uri="{19B8F6BF-5375-455C-9EA6-DF929625EA0E}">
        <p15:presenceInfo xmlns:p15="http://schemas.microsoft.com/office/powerpoint/2012/main" userId="S::John.L.Miller@usace.army.mil::ad0d3eff-6ffb-473b-ba2d-1961454e8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3F4"/>
    <a:srgbClr val="F8F5FC"/>
    <a:srgbClr val="D9D6C3"/>
    <a:srgbClr val="FAFCF5"/>
    <a:srgbClr val="4767B1"/>
    <a:srgbClr val="D0D8E8"/>
    <a:srgbClr val="39A503"/>
    <a:srgbClr val="0275F9"/>
    <a:srgbClr val="016FFF"/>
    <a:srgbClr val="007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39" d="100"/>
          <a:sy n="39" d="100"/>
        </p:scale>
        <p:origin x="1944" y="4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7T21:09:32.9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51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2079" tIns="31039" rIns="62079" bIns="31039"/>
          <a:lstStyle/>
          <a:p>
            <a:endParaRPr lang="en-US" dirty="0"/>
          </a:p>
        </p:txBody>
      </p:sp>
      <p:sp>
        <p:nvSpPr>
          <p:cNvPr id="4" name="Slide Number Placeholder 3"/>
          <p:cNvSpPr>
            <a:spLocks noGrp="1"/>
          </p:cNvSpPr>
          <p:nvPr>
            <p:ph type="sldNum" sz="quarter" idx="10"/>
          </p:nvPr>
        </p:nvSpPr>
        <p:spPr/>
        <p:txBody>
          <a:bodyPr lIns="62079" tIns="31039" rIns="62079" bIns="31039"/>
          <a:lstStyle/>
          <a:p>
            <a:pPr algn="r" defTabSz="620786">
              <a:defRPr/>
            </a:pPr>
            <a:fld id="{704EA0D0-9C9F-41DC-A1B4-CC86A4313473}" type="slidenum">
              <a:rPr lang="en-US" sz="800">
                <a:solidFill>
                  <a:prstClr val="black"/>
                </a:solidFill>
                <a:latin typeface="Calibri" panose="020F0502020204030204"/>
              </a:rPr>
              <a:pPr algn="r" defTabSz="620786">
                <a:defRPr/>
              </a:pPr>
              <a:t>1</a:t>
            </a:fld>
            <a:endParaRPr lang="en-US" sz="800" dirty="0">
              <a:solidFill>
                <a:prstClr val="black"/>
              </a:solidFill>
              <a:latin typeface="Calibri" panose="020F0502020204030204"/>
            </a:endParaRPr>
          </a:p>
        </p:txBody>
      </p:sp>
    </p:spTree>
    <p:extLst>
      <p:ext uri="{BB962C8B-B14F-4D97-AF65-F5344CB8AC3E}">
        <p14:creationId xmlns:p14="http://schemas.microsoft.com/office/powerpoint/2010/main" val="190193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1162050"/>
            <a:ext cx="4848225" cy="3136900"/>
          </a:xfrm>
          <a:prstGeom prst="rect">
            <a:avLst/>
          </a:prstGeom>
          <a:noFill/>
          <a:ln w="12700">
            <a:solidFill>
              <a:prstClr val="black"/>
            </a:solidFill>
          </a:ln>
        </p:spPr>
      </p:sp>
      <p:sp>
        <p:nvSpPr>
          <p:cNvPr id="3" name="Notes Placeholder 2"/>
          <p:cNvSpPr>
            <a:spLocks noGrp="1"/>
          </p:cNvSpPr>
          <p:nvPr>
            <p:ph type="body" idx="1"/>
          </p:nvPr>
        </p:nvSpPr>
        <p:spPr>
          <a:xfrm>
            <a:off x="701519" y="4473472"/>
            <a:ext cx="5607362" cy="3660878"/>
          </a:xfrm>
          <a:prstGeom prst="rect">
            <a:avLst/>
          </a:prstGeom>
        </p:spPr>
        <p:txBody>
          <a:bodyPr/>
          <a:lstStyle/>
          <a:p>
            <a:r>
              <a:rPr lang="en-US" dirty="0"/>
              <a:t>Overall objective of this slide is to orient the audience to the district AOR so they can more effectively learn how and where to connect their construction company’s capability now but also into the future, with MVS requirements. </a:t>
            </a:r>
          </a:p>
          <a:p>
            <a:r>
              <a:rPr lang="en-US" dirty="0"/>
              <a:t>Notes for Left side of slide:</a:t>
            </a:r>
          </a:p>
          <a:p>
            <a:pPr marL="228600" indent="-228600">
              <a:buAutoNum type="arabicPeriod"/>
            </a:pPr>
            <a:r>
              <a:rPr lang="en-US" dirty="0"/>
              <a:t>St Louis District is part of the Mississippi Valley Division in the Corps of Engineers.  Our mission is Civil Works only.  Our sister districts to the east and west (Kansas City for MO, and Louisville for IL) are in charge of Military Construction Missions in our states.   </a:t>
            </a:r>
          </a:p>
          <a:p>
            <a:pPr marL="228600" indent="-228600">
              <a:buAutoNum type="arabicPeriod"/>
            </a:pPr>
            <a:r>
              <a:rPr lang="en-US" dirty="0"/>
              <a:t>Our Civil Works district boundaries follow drainage areas boundaries for waterways since our civil works mission is heavily Water Resources based.  </a:t>
            </a:r>
          </a:p>
          <a:p>
            <a:pPr marL="228600" indent="-228600">
              <a:buAutoNum type="arabicPeriod"/>
            </a:pPr>
            <a:r>
              <a:rPr lang="en-US" dirty="0"/>
              <a:t>The states of Missouri and Illinois each have 5 separate Corps of Engineers districts with Civil Works responsibility in the state.  Each district works closely together though and we can and will happily connect you with the correct district counterpart if you have a question, issue, or have interest in work that is outside of our AOR.  (MO districts: MVM, MVS, MVR, SWL, NWK) (IL districts: MVM, MVS, MVR, LRL, LRC)</a:t>
            </a:r>
          </a:p>
          <a:p>
            <a:pPr marL="228600" indent="-228600">
              <a:buAutoNum type="arabicPeriod"/>
            </a:pPr>
            <a:endParaRPr lang="en-US" dirty="0"/>
          </a:p>
          <a:p>
            <a:pPr marL="0" indent="0">
              <a:buNone/>
            </a:pPr>
            <a:r>
              <a:rPr lang="en-US" dirty="0"/>
              <a:t>Notes for Center Column:</a:t>
            </a:r>
          </a:p>
          <a:p>
            <a:pPr marL="228600" indent="-228600">
              <a:buAutoNum type="arabicPeriod"/>
            </a:pPr>
            <a:r>
              <a:rPr lang="en-US" dirty="0"/>
              <a:t>Our agency’s Civil Works portfolio is associated with several projects that are typically aligned with several business lines.  You see our business lines listed here with some of our District’s unique features.</a:t>
            </a:r>
          </a:p>
          <a:p>
            <a:pPr marL="228600" indent="-228600">
              <a:buAutoNum type="arabicPeriod"/>
            </a:pPr>
            <a:r>
              <a:rPr lang="en-US" dirty="0"/>
              <a:t>Navigation BL:  </a:t>
            </a:r>
          </a:p>
          <a:p>
            <a:pPr marL="685800" lvl="1" indent="-228600">
              <a:buAutoNum type="alphaLcPeriod"/>
            </a:pPr>
            <a:r>
              <a:rPr lang="en-US" dirty="0"/>
              <a:t>There are 3 navigable rivers in MVS, The 36 navigable miles of the Kaskaskia, the lower 80 miles of the Illinois, and 300 miles of the Mississippi from its confluence with the Ohio near Cairo IL to Saverton MO at L&amp;D 22 where MVR AOR picks up.  </a:t>
            </a:r>
          </a:p>
          <a:p>
            <a:pPr marL="685800" lvl="1" indent="-228600">
              <a:buAutoNum type="alphaLcPeriod"/>
            </a:pPr>
            <a:r>
              <a:rPr lang="en-US" dirty="0"/>
              <a:t>There is one lock at the mouth of the Kaskaskia (Costello L&amp;D) and four locks on the Mississippi (24, 25, Mel Price, 27)  Lock 27 is the last, downstream most lock on the Mississippi River.   Navigation is maintained below that Lock by means of river training structures and dredging.   Our authorized navigation channel is 300ft wide by 9ft deep.</a:t>
            </a:r>
          </a:p>
          <a:p>
            <a:pPr marL="228600" lvl="0" indent="-228600">
              <a:buAutoNum type="arabicPeriod"/>
            </a:pPr>
            <a:r>
              <a:rPr lang="en-US" dirty="0"/>
              <a:t>FRM BL:</a:t>
            </a:r>
          </a:p>
          <a:p>
            <a:pPr marL="685800" lvl="1" indent="-228600">
              <a:buAutoNum type="alphaLcPeriod"/>
            </a:pPr>
            <a:r>
              <a:rPr lang="en-US" dirty="0"/>
              <a:t>There are 750 miles of levees in MVS that comprise 92 separate levee systems.  About two thirds of those systems were federally constructed, the remainder privately constructed.  However all but a portion of one of those systems are privately owned, operated, and maintained by individual levee districts.  The exception is the Chain of Rocks segment within the East St Louis system which if federally owned and maintained.  In addition to assisting these levee districts with flood preparedness and response activities during a flood, our authority under PL 84-99 allows federal assistance in repair of damages to those levee systems from a flood event.    Those levee repair projects are nearly always accomplished by construction contracts and are key connection point for us and construction industry.</a:t>
            </a:r>
          </a:p>
          <a:p>
            <a:pPr marL="685800" lvl="1" indent="-228600">
              <a:buAutoNum type="alphaLcPeriod"/>
            </a:pPr>
            <a:r>
              <a:rPr lang="en-US" dirty="0"/>
              <a:t>There are 5 federal lake/reservoirs in MVS AOR (MO: Mark Twain and Wapapello, IL: Shelbyville, Carlyle, and Rend).  Each contributes to reducing flood risk downstream but each project has additional purposes including water supply, environmental stewardship, and recreation.  Each project has several day use and camping facilities.   As a result there are several regular and recurring contract requirements at these lakes, as well as along the Mississippi River ranging from minor construction and road maintenance to mowing and custodial services.  This is another key connection point for the construction and service industry with MVS. </a:t>
            </a:r>
          </a:p>
          <a:p>
            <a:pPr marL="228600" lvl="0" indent="-228600">
              <a:buAutoNum type="arabicPeriod"/>
            </a:pPr>
            <a:r>
              <a:rPr lang="en-US" dirty="0"/>
              <a:t>ER BL:</a:t>
            </a:r>
          </a:p>
          <a:p>
            <a:pPr marL="685800" lvl="1" indent="-228600">
              <a:buAutoNum type="alphaLcPeriod"/>
            </a:pPr>
            <a:r>
              <a:rPr lang="en-US" dirty="0"/>
              <a:t>Ecosystem Restoration is another important and vibrant business line in MVS.  Of particular note, the UMRR Program (Upper Mississippi River Restoration Program, previously known as EMP) is an enduring program that has made a vital impact on the Upper Mississippi River.  The program is regional in nature with work in St Paul, Rock Island, and St Louis Districts.  The projects typically comprise enhancement of flood plain areas as well as side channels to improve habitat diversity.  There is always some active construction in MVS under this program with additional work planned in the future.  Work typically involves construction of earthen berms, water control structures, channel excavation or modification and some revetment work.  All of this work happens via our construction industry partners.</a:t>
            </a:r>
          </a:p>
          <a:p>
            <a:pPr marL="228600" lvl="0" indent="-228600">
              <a:buAutoNum type="arabicPeriod"/>
            </a:pPr>
            <a:r>
              <a:rPr lang="en-US" dirty="0"/>
              <a:t>Recreation BL:  </a:t>
            </a:r>
          </a:p>
          <a:p>
            <a:pPr marL="685800" lvl="1" indent="-228600">
              <a:buAutoNum type="alphaLcPeriod"/>
            </a:pPr>
            <a:r>
              <a:rPr lang="en-US" dirty="0"/>
              <a:t>NSTR, see comments in item 3b above.</a:t>
            </a:r>
          </a:p>
          <a:p>
            <a:pPr marL="228600" lvl="0" indent="-228600">
              <a:buAutoNum type="arabicPeriod"/>
            </a:pPr>
            <a:r>
              <a:rPr lang="en-US" dirty="0"/>
              <a:t>Hydropower</a:t>
            </a:r>
          </a:p>
          <a:p>
            <a:pPr marL="685800" lvl="1" indent="-228600">
              <a:buAutoNum type="alphaLcPeriod"/>
            </a:pPr>
            <a:r>
              <a:rPr lang="en-US" dirty="0"/>
              <a:t>There is one Hydropower facility in MVS at the Clarence Cannon Dam/Mark Twain Lake</a:t>
            </a:r>
          </a:p>
          <a:p>
            <a:pPr marL="228600" lvl="0" indent="-228600">
              <a:buAutoNum type="arabicPeriod"/>
            </a:pPr>
            <a:r>
              <a:rPr lang="en-US" dirty="0"/>
              <a:t>FUSRAP</a:t>
            </a:r>
          </a:p>
          <a:p>
            <a:pPr marL="685800" lvl="1" indent="-228600">
              <a:buAutoNum type="alphaLcPeriod"/>
            </a:pPr>
            <a:r>
              <a:rPr lang="en-US" dirty="0"/>
              <a:t>This is the Formerly Utilized Sites Remedial Action Program.   There are 4 active project sites in St Louis including one in IOWA that we also manage.  This program has been active for several years and is focused on addressing residual radioactive contamination at facilities associated with the advent of nuclear devices in WWII.  The team executing this highly specialized program relies heavily on the assistance of the engineering and construction contractor industries for delivering this work each year.  There are several regular and recurring multiyear contracts that support this program.</a:t>
            </a:r>
          </a:p>
          <a:p>
            <a:pPr marL="228600" lvl="0" indent="-228600">
              <a:buAutoNum type="arabicPeriod" startAt="8"/>
            </a:pPr>
            <a:r>
              <a:rPr lang="en-US" dirty="0"/>
              <a:t>MVS also has some unique areas of expertise not listed here but worth noting:</a:t>
            </a:r>
          </a:p>
          <a:p>
            <a:pPr marL="685800" lvl="1" indent="-228600">
              <a:buAutoNum type="alphaLcPeriod"/>
            </a:pPr>
            <a:r>
              <a:rPr lang="en-US" dirty="0"/>
              <a:t>The photogrammetry center of expertise in MVS supports USACE districts, military installations, tribal nations, and other federal, state, and local entiites with several specialty aerial mapping and specialty capabilities.   These services rely on specialty engineering services contracts for  data acquisition and production.  This center too has several regular and recurring multiyear contract that support this program.</a:t>
            </a:r>
          </a:p>
          <a:p>
            <a:pPr marL="685800" lvl="1" indent="-228600">
              <a:buAutoNum type="alphaLcPeriod"/>
            </a:pPr>
            <a:r>
              <a:rPr lang="en-US" dirty="0"/>
              <a:t>The Mandatory Center of Expertise for Curations Management in MVS serves USACE districts and military entities across the country with expert Curations services and uses multiple regular and recurring multi year contracts for those services.</a:t>
            </a:r>
          </a:p>
          <a:p>
            <a:pPr marL="228600" lvl="0" indent="-228600">
              <a:buAutoNum type="arabicPeriod" startAt="8"/>
            </a:pPr>
            <a:r>
              <a:rPr lang="en-US" dirty="0"/>
              <a:t>Last, over and above our Civil Works mission, MVS works to support several other federal agencies to provide engineering and construction capability.   We are currently executing projects for the EPA (both regions 5 and 7 in Mo and IL), Department of Energy, NASA, and VA Cemetery Association. </a:t>
            </a:r>
          </a:p>
        </p:txBody>
      </p:sp>
    </p:spTree>
    <p:extLst>
      <p:ext uri="{BB962C8B-B14F-4D97-AF65-F5344CB8AC3E}">
        <p14:creationId xmlns:p14="http://schemas.microsoft.com/office/powerpoint/2010/main" val="31532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1162050"/>
            <a:ext cx="4848225" cy="3136900"/>
          </a:xfrm>
          <a:prstGeom prst="rect">
            <a:avLst/>
          </a:prstGeom>
          <a:noFill/>
          <a:ln w="12700">
            <a:solidFill>
              <a:prstClr val="black"/>
            </a:solidFill>
          </a:ln>
        </p:spPr>
      </p:sp>
      <p:sp>
        <p:nvSpPr>
          <p:cNvPr id="3" name="Notes Placeholder 2"/>
          <p:cNvSpPr>
            <a:spLocks noGrp="1"/>
          </p:cNvSpPr>
          <p:nvPr>
            <p:ph type="body" idx="1"/>
          </p:nvPr>
        </p:nvSpPr>
        <p:spPr>
          <a:xfrm>
            <a:off x="700738" y="4473576"/>
            <a:ext cx="5608925" cy="3660774"/>
          </a:xfrm>
          <a:prstGeom prst="rect">
            <a:avLst/>
          </a:prstGeom>
        </p:spPr>
        <p:txBody>
          <a:bodyPr lIns="62079" tIns="31039" rIns="62079" bIns="31039"/>
          <a:lstStyle/>
          <a:p>
            <a:endParaRPr lang="en-US" dirty="0"/>
          </a:p>
        </p:txBody>
      </p:sp>
    </p:spTree>
    <p:extLst>
      <p:ext uri="{BB962C8B-B14F-4D97-AF65-F5344CB8AC3E}">
        <p14:creationId xmlns:p14="http://schemas.microsoft.com/office/powerpoint/2010/main" val="230230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1162050"/>
            <a:ext cx="4848225" cy="3136900"/>
          </a:xfrm>
          <a:prstGeom prst="rect">
            <a:avLst/>
          </a:prstGeom>
          <a:noFill/>
          <a:ln w="12700">
            <a:solidFill>
              <a:prstClr val="black"/>
            </a:solidFill>
          </a:ln>
        </p:spPr>
      </p:sp>
      <p:sp>
        <p:nvSpPr>
          <p:cNvPr id="3" name="Notes Placeholder 2"/>
          <p:cNvSpPr>
            <a:spLocks noGrp="1"/>
          </p:cNvSpPr>
          <p:nvPr>
            <p:ph type="body" idx="1"/>
          </p:nvPr>
        </p:nvSpPr>
        <p:spPr>
          <a:xfrm>
            <a:off x="700738" y="4473576"/>
            <a:ext cx="5608925" cy="3660774"/>
          </a:xfrm>
          <a:prstGeom prst="rect">
            <a:avLst/>
          </a:prstGeom>
        </p:spPr>
        <p:txBody>
          <a:bodyPr lIns="62079" tIns="31039" rIns="62079" bIns="31039"/>
          <a:lstStyle/>
          <a:p>
            <a:endParaRPr lang="en-US" dirty="0"/>
          </a:p>
        </p:txBody>
      </p:sp>
    </p:spTree>
    <p:extLst>
      <p:ext uri="{BB962C8B-B14F-4D97-AF65-F5344CB8AC3E}">
        <p14:creationId xmlns:p14="http://schemas.microsoft.com/office/powerpoint/2010/main" val="385672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CAA18-DEB5-5F19-3513-555399740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E6AFC-EDAE-DC86-3DA5-23259552199B}"/>
              </a:ext>
            </a:extLst>
          </p:cNvPr>
          <p:cNvSpPr>
            <a:spLocks noGrp="1" noRot="1" noChangeAspect="1"/>
          </p:cNvSpPr>
          <p:nvPr>
            <p:ph type="sldImg"/>
          </p:nvPr>
        </p:nvSpPr>
        <p:spPr>
          <a:xfrm>
            <a:off x="1081088" y="1162050"/>
            <a:ext cx="4848225" cy="31369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BD29DB5-7FFF-F17A-D15D-DB5111E52181}"/>
              </a:ext>
            </a:extLst>
          </p:cNvPr>
          <p:cNvSpPr>
            <a:spLocks noGrp="1"/>
          </p:cNvSpPr>
          <p:nvPr>
            <p:ph type="body" idx="1"/>
          </p:nvPr>
        </p:nvSpPr>
        <p:spPr>
          <a:xfrm>
            <a:off x="700738" y="4473576"/>
            <a:ext cx="5608925" cy="3660774"/>
          </a:xfrm>
          <a:prstGeom prst="rect">
            <a:avLst/>
          </a:prstGeom>
        </p:spPr>
        <p:txBody>
          <a:bodyPr lIns="62079" tIns="31039" rIns="62079" bIns="31039"/>
          <a:lstStyle/>
          <a:p>
            <a:endParaRPr lang="en-US" dirty="0"/>
          </a:p>
        </p:txBody>
      </p:sp>
    </p:spTree>
    <p:extLst>
      <p:ext uri="{BB962C8B-B14F-4D97-AF65-F5344CB8AC3E}">
        <p14:creationId xmlns:p14="http://schemas.microsoft.com/office/powerpoint/2010/main" val="392676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1162050"/>
            <a:ext cx="4848225" cy="3136900"/>
          </a:xfrm>
          <a:prstGeom prst="rect">
            <a:avLst/>
          </a:prstGeom>
          <a:noFill/>
          <a:ln w="12700">
            <a:solidFill>
              <a:prstClr val="black"/>
            </a:solidFill>
          </a:ln>
        </p:spPr>
      </p:sp>
      <p:sp>
        <p:nvSpPr>
          <p:cNvPr id="3" name="Notes Placeholder 2"/>
          <p:cNvSpPr>
            <a:spLocks noGrp="1"/>
          </p:cNvSpPr>
          <p:nvPr>
            <p:ph type="body" idx="1"/>
          </p:nvPr>
        </p:nvSpPr>
        <p:spPr>
          <a:xfrm>
            <a:off x="701519" y="4473472"/>
            <a:ext cx="5607362" cy="366087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IIJA:  $732M is for the NESP L25 new 1200ft Lock project.  NESP, or Navigation and Ecosystem Sustainability Program, is an authorized, multi purpose program that contains projects across three USACE districts (MVP, MVR, MVS) to get at improved Navigation Efficiency and additional Ecosystem Restoration on the Upper Mississippi and Illinois Rivers.  High points of the project include 7 new 1200ft locks at existing facilities.  L25 is the first of those new locks to be funded.   Look for more information later in this presentation on L25 as we will be awarding an initial construction contract yet this year but will also be looking to engage the construction industry on overall delivery strategy later this year as well.  </a:t>
            </a:r>
          </a:p>
          <a:p>
            <a:endParaRPr lang="en-US" dirty="0"/>
          </a:p>
        </p:txBody>
      </p:sp>
    </p:spTree>
    <p:extLst>
      <p:ext uri="{BB962C8B-B14F-4D97-AF65-F5344CB8AC3E}">
        <p14:creationId xmlns:p14="http://schemas.microsoft.com/office/powerpoint/2010/main" val="417338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1162050"/>
            <a:ext cx="4848225" cy="3136900"/>
          </a:xfrm>
          <a:prstGeom prst="rect">
            <a:avLst/>
          </a:prstGeom>
          <a:noFill/>
          <a:ln w="12700">
            <a:solidFill>
              <a:prstClr val="black"/>
            </a:solidFill>
          </a:ln>
        </p:spPr>
      </p:sp>
      <p:sp>
        <p:nvSpPr>
          <p:cNvPr id="3" name="Notes Placeholder 2"/>
          <p:cNvSpPr>
            <a:spLocks noGrp="1"/>
          </p:cNvSpPr>
          <p:nvPr>
            <p:ph type="body" idx="1"/>
          </p:nvPr>
        </p:nvSpPr>
        <p:spPr>
          <a:xfrm>
            <a:off x="701519" y="4473472"/>
            <a:ext cx="5607362" cy="3660878"/>
          </a:xfrm>
          <a:prstGeom prst="rect">
            <a:avLst/>
          </a:prstGeom>
        </p:spPr>
        <p:txBody>
          <a:bodyPr/>
          <a:lstStyle/>
          <a:p>
            <a:endParaRPr lang="en-US" dirty="0"/>
          </a:p>
        </p:txBody>
      </p:sp>
    </p:spTree>
    <p:extLst>
      <p:ext uri="{BB962C8B-B14F-4D97-AF65-F5344CB8AC3E}">
        <p14:creationId xmlns:p14="http://schemas.microsoft.com/office/powerpoint/2010/main" val="212217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1162050"/>
            <a:ext cx="4848225" cy="3136900"/>
          </a:xfrm>
          <a:prstGeom prst="rect">
            <a:avLst/>
          </a:prstGeom>
          <a:noFill/>
          <a:ln w="12700">
            <a:solidFill>
              <a:prstClr val="black"/>
            </a:solidFill>
          </a:ln>
        </p:spPr>
      </p:sp>
      <p:sp>
        <p:nvSpPr>
          <p:cNvPr id="3" name="Notes Placeholder 2"/>
          <p:cNvSpPr>
            <a:spLocks noGrp="1"/>
          </p:cNvSpPr>
          <p:nvPr>
            <p:ph type="body" idx="1"/>
          </p:nvPr>
        </p:nvSpPr>
        <p:spPr>
          <a:xfrm>
            <a:off x="701519" y="4473472"/>
            <a:ext cx="5607362" cy="3660878"/>
          </a:xfrm>
          <a:prstGeom prst="rect">
            <a:avLst/>
          </a:prstGeom>
        </p:spPr>
        <p:txBody>
          <a:bodyPr/>
          <a:lstStyle/>
          <a:p>
            <a:endParaRPr lang="en-US" dirty="0"/>
          </a:p>
        </p:txBody>
      </p:sp>
    </p:spTree>
    <p:extLst>
      <p:ext uri="{BB962C8B-B14F-4D97-AF65-F5344CB8AC3E}">
        <p14:creationId xmlns:p14="http://schemas.microsoft.com/office/powerpoint/2010/main" val="187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3.png"/><Relationship Id="rId4" Type="http://schemas.openxmlformats.org/officeDocument/2006/relationships/image" Target="../media/image21.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3.png"/><Relationship Id="rId4" Type="http://schemas.openxmlformats.org/officeDocument/2006/relationships/image" Target="../media/image2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3.pn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0043" y="1508760"/>
            <a:ext cx="14864715" cy="8214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380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485775" y="5031868"/>
            <a:ext cx="145732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772400" y="1508760"/>
            <a:ext cx="0" cy="82143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7869555" y="5196840"/>
            <a:ext cx="7335203" cy="452628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340042" y="5196840"/>
            <a:ext cx="7335203" cy="452628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1"/>
            <a:ext cx="7335203" cy="3349636"/>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340042" y="1508761"/>
            <a:ext cx="7335203" cy="3349636"/>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053046797"/>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4" name="Title 5"/>
          <p:cNvSpPr>
            <a:spLocks noGrp="1"/>
          </p:cNvSpPr>
          <p:nvPr>
            <p:ph type="title"/>
          </p:nvPr>
        </p:nvSpPr>
        <p:spPr>
          <a:xfrm>
            <a:off x="340042" y="389947"/>
            <a:ext cx="7432358" cy="2451596"/>
          </a:xfrm>
          <a:noFill/>
          <a:ln w="1905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7930559" y="389946"/>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7930559" y="5174974"/>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340043" y="3020437"/>
            <a:ext cx="7416165" cy="4851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Tree>
    <p:extLst>
      <p:ext uri="{BB962C8B-B14F-4D97-AF65-F5344CB8AC3E}">
        <p14:creationId xmlns:p14="http://schemas.microsoft.com/office/powerpoint/2010/main" val="23065600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490"/>
            <a:ext cx="15542497" cy="10059890"/>
          </a:xfrm>
          <a:prstGeom prst="rect">
            <a:avLst/>
          </a:prstGeom>
        </p:spPr>
      </p:pic>
      <p:sp>
        <p:nvSpPr>
          <p:cNvPr id="14" name="Title 5"/>
          <p:cNvSpPr>
            <a:spLocks noGrp="1"/>
          </p:cNvSpPr>
          <p:nvPr>
            <p:ph type="title"/>
          </p:nvPr>
        </p:nvSpPr>
        <p:spPr>
          <a:xfrm>
            <a:off x="340043" y="382700"/>
            <a:ext cx="7422131" cy="2451596"/>
          </a:xfrm>
          <a:noFill/>
          <a:ln w="1270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8091991" y="382700"/>
            <a:ext cx="7112767"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10978515"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340043" y="3019849"/>
            <a:ext cx="7406045" cy="4852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6554703"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Tree>
    <p:extLst>
      <p:ext uri="{BB962C8B-B14F-4D97-AF65-F5344CB8AC3E}">
        <p14:creationId xmlns:p14="http://schemas.microsoft.com/office/powerpoint/2010/main" val="21192836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5540195" cy="10058400"/>
          </a:xfrm>
          <a:prstGeom prst="rect">
            <a:avLst/>
          </a:prstGeom>
        </p:spPr>
      </p:pic>
      <p:sp>
        <p:nvSpPr>
          <p:cNvPr id="3" name="Text Placeholder 2"/>
          <p:cNvSpPr>
            <a:spLocks noGrp="1"/>
          </p:cNvSpPr>
          <p:nvPr>
            <p:ph type="body" sz="quarter" idx="19"/>
          </p:nvPr>
        </p:nvSpPr>
        <p:spPr>
          <a:xfrm>
            <a:off x="485775" y="3020435"/>
            <a:ext cx="6205776" cy="48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11122439"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6848362"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11122439"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485776" y="389947"/>
            <a:ext cx="6205248" cy="2451596"/>
          </a:xfrm>
          <a:noFill/>
          <a:ln w="12700">
            <a:noFill/>
          </a:ln>
        </p:spPr>
        <p:txBody>
          <a:bodyPr/>
          <a:lstStyle>
            <a:lvl1pPr>
              <a:defRPr>
                <a:solidFill>
                  <a:sysClr val="windowText" lastClr="000000"/>
                </a:solidFill>
              </a:defRPr>
            </a:lvl1pPr>
          </a:lstStyle>
          <a:p>
            <a:r>
              <a:rPr lang="en-US"/>
              <a:t>Click to edit Master title style</a:t>
            </a:r>
          </a:p>
        </p:txBody>
      </p:sp>
      <p:sp>
        <p:nvSpPr>
          <p:cNvPr id="21" name="Picture Placeholder 16"/>
          <p:cNvSpPr>
            <a:spLocks noGrp="1"/>
          </p:cNvSpPr>
          <p:nvPr>
            <p:ph type="pic" sz="quarter" idx="18"/>
          </p:nvPr>
        </p:nvSpPr>
        <p:spPr>
          <a:xfrm>
            <a:off x="6848362"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Tree>
    <p:extLst>
      <p:ext uri="{BB962C8B-B14F-4D97-AF65-F5344CB8AC3E}">
        <p14:creationId xmlns:p14="http://schemas.microsoft.com/office/powerpoint/2010/main" val="39910237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6" name="TextBox 15"/>
          <p:cNvSpPr txBox="1"/>
          <p:nvPr/>
        </p:nvSpPr>
        <p:spPr>
          <a:xfrm>
            <a:off x="340043" y="7652327"/>
            <a:ext cx="5529809" cy="443583"/>
          </a:xfrm>
          <a:prstGeom prst="rect">
            <a:avLst/>
          </a:prstGeom>
          <a:noFill/>
        </p:spPr>
        <p:txBody>
          <a:bodyPr wrap="square" lIns="116586" tIns="0">
            <a:spAutoFit/>
          </a:bodyPr>
          <a:lstStyle/>
          <a:p>
            <a:r>
              <a:rPr lang="en-US" altLang="en-US" sz="861" i="1"/>
              <a:t>“</a:t>
            </a:r>
            <a:r>
              <a:rPr lang="en-US" sz="861" i="1">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861" i="1">
                <a:solidFill>
                  <a:srgbClr val="000000"/>
                </a:solidFill>
              </a:rPr>
              <a:t>”</a:t>
            </a:r>
            <a:endParaRPr lang="en-US" sz="861" i="1">
              <a:solidFill>
                <a:srgbClr val="000000"/>
              </a:solidFill>
            </a:endParaRPr>
          </a:p>
        </p:txBody>
      </p:sp>
      <p:sp>
        <p:nvSpPr>
          <p:cNvPr id="18" name="Picture Placeholder 16"/>
          <p:cNvSpPr>
            <a:spLocks noGrp="1" noChangeAspect="1"/>
          </p:cNvSpPr>
          <p:nvPr>
            <p:ph type="pic" sz="quarter" idx="13"/>
          </p:nvPr>
        </p:nvSpPr>
        <p:spPr>
          <a:xfrm>
            <a:off x="10838087" y="5691967"/>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10838087" y="1799803"/>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6025723" y="1799803"/>
            <a:ext cx="4703993" cy="7643752"/>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340043" y="361519"/>
            <a:ext cx="14864715" cy="1259041"/>
          </a:xfrm>
          <a:noFill/>
          <a:ln w="12700">
            <a:noFill/>
          </a:ln>
        </p:spPr>
        <p:txBody>
          <a:bodyPr/>
          <a:lstStyle>
            <a:lvl1pPr>
              <a:defRPr>
                <a:ln>
                  <a:noFill/>
                </a:ln>
              </a:defRPr>
            </a:lvl1pPr>
          </a:lstStyle>
          <a:p>
            <a:r>
              <a:rPr lang="en-US"/>
              <a:t>Click to edit Master title style</a:t>
            </a:r>
          </a:p>
        </p:txBody>
      </p:sp>
      <p:sp>
        <p:nvSpPr>
          <p:cNvPr id="4" name="Text Placeholder 3"/>
          <p:cNvSpPr>
            <a:spLocks noGrp="1"/>
          </p:cNvSpPr>
          <p:nvPr>
            <p:ph type="body" sz="quarter" idx="16"/>
          </p:nvPr>
        </p:nvSpPr>
        <p:spPr>
          <a:xfrm>
            <a:off x="340043" y="1799803"/>
            <a:ext cx="5529809" cy="5804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Tree>
    <p:extLst>
      <p:ext uri="{BB962C8B-B14F-4D97-AF65-F5344CB8AC3E}">
        <p14:creationId xmlns:p14="http://schemas.microsoft.com/office/powerpoint/2010/main" val="6304278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913B-19ED-485B-90F8-91AEF0CF18CA}"/>
              </a:ext>
            </a:extLst>
          </p:cNvPr>
          <p:cNvSpPr>
            <a:spLocks noGrp="1"/>
          </p:cNvSpPr>
          <p:nvPr>
            <p:ph type="ctrTitle"/>
          </p:nvPr>
        </p:nvSpPr>
        <p:spPr>
          <a:xfrm>
            <a:off x="1943100" y="1646133"/>
            <a:ext cx="11658600" cy="3501813"/>
          </a:xfrm>
        </p:spPr>
        <p:txBody>
          <a:bodyPr anchor="b"/>
          <a:lstStyle>
            <a:lvl1pPr algn="ctr">
              <a:defRPr sz="7650"/>
            </a:lvl1pPr>
          </a:lstStyle>
          <a:p>
            <a:r>
              <a:rPr lang="en-US"/>
              <a:t>Click to edit Master title style</a:t>
            </a:r>
          </a:p>
        </p:txBody>
      </p:sp>
      <p:sp>
        <p:nvSpPr>
          <p:cNvPr id="3" name="Subtitle 2">
            <a:extLst>
              <a:ext uri="{FF2B5EF4-FFF2-40B4-BE49-F238E27FC236}">
                <a16:creationId xmlns:a16="http://schemas.microsoft.com/office/drawing/2014/main" id="{81EFC4F7-221E-4756-8B30-531A87ED2C67}"/>
              </a:ext>
            </a:extLst>
          </p:cNvPr>
          <p:cNvSpPr>
            <a:spLocks noGrp="1"/>
          </p:cNvSpPr>
          <p:nvPr>
            <p:ph type="subTitle" idx="1"/>
          </p:nvPr>
        </p:nvSpPr>
        <p:spPr>
          <a:xfrm>
            <a:off x="1943100" y="5282989"/>
            <a:ext cx="11658600" cy="2428451"/>
          </a:xfrm>
        </p:spPr>
        <p:txBody>
          <a:bodyPr/>
          <a:lstStyle>
            <a:lvl1pPr marL="0" indent="0" algn="ctr">
              <a:buNone/>
              <a:defRPr sz="3060"/>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p>
        </p:txBody>
      </p:sp>
      <p:sp>
        <p:nvSpPr>
          <p:cNvPr id="4" name="Date Placeholder 3">
            <a:extLst>
              <a:ext uri="{FF2B5EF4-FFF2-40B4-BE49-F238E27FC236}">
                <a16:creationId xmlns:a16="http://schemas.microsoft.com/office/drawing/2014/main" id="{CF0A720C-132B-42A7-A35D-4123554BE442}"/>
              </a:ext>
            </a:extLst>
          </p:cNvPr>
          <p:cNvSpPr>
            <a:spLocks noGrp="1"/>
          </p:cNvSpPr>
          <p:nvPr>
            <p:ph type="dt" sz="half" idx="10"/>
          </p:nvPr>
        </p:nvSpPr>
        <p:spPr/>
        <p:txBody>
          <a:bodyPr/>
          <a:lstStyle/>
          <a:p>
            <a:fld id="{2F10EF5B-D2E4-4B9A-9535-71A704257692}" type="datetimeFigureOut">
              <a:rPr lang="en-US" smtClean="0"/>
              <a:t>4/2/2026</a:t>
            </a:fld>
            <a:endParaRPr lang="en-US"/>
          </a:p>
        </p:txBody>
      </p:sp>
      <p:sp>
        <p:nvSpPr>
          <p:cNvPr id="5" name="Footer Placeholder 4">
            <a:extLst>
              <a:ext uri="{FF2B5EF4-FFF2-40B4-BE49-F238E27FC236}">
                <a16:creationId xmlns:a16="http://schemas.microsoft.com/office/drawing/2014/main" id="{3A16C794-B9E2-4AA0-B8DF-FFD023F91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67134-703F-41E8-8268-6106289C11F4}"/>
              </a:ext>
            </a:extLst>
          </p:cNvPr>
          <p:cNvSpPr>
            <a:spLocks noGrp="1"/>
          </p:cNvSpPr>
          <p:nvPr>
            <p:ph type="sldNum" sz="quarter" idx="12"/>
          </p:nvPr>
        </p:nvSpPr>
        <p:spPr/>
        <p:txBody>
          <a:bodyPr/>
          <a:lstStyle/>
          <a:p>
            <a:fld id="{2B028D5F-BCD2-4181-A03D-00D814C191AA}" type="slidenum">
              <a:rPr lang="en-US" smtClean="0"/>
              <a:t>‹#›</a:t>
            </a:fld>
            <a:endParaRPr lang="en-US"/>
          </a:p>
        </p:txBody>
      </p:sp>
    </p:spTree>
    <p:extLst>
      <p:ext uri="{BB962C8B-B14F-4D97-AF65-F5344CB8AC3E}">
        <p14:creationId xmlns:p14="http://schemas.microsoft.com/office/powerpoint/2010/main" val="26334551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340046" y="1508760"/>
            <a:ext cx="14864714" cy="8214360"/>
          </a:xfrm>
        </p:spPr>
        <p:txBody>
          <a:bodyPr/>
          <a:lstStyle/>
          <a:p>
            <a:r>
              <a:rPr lang="en-US"/>
              <a:t>Click icon to add chart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60346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340046" y="1508760"/>
            <a:ext cx="14864714" cy="8214360"/>
          </a:xfrm>
        </p:spPr>
        <p:txBody>
          <a:bodyPr/>
          <a:lstStyle/>
          <a:p>
            <a:r>
              <a:rPr lang="en-US"/>
              <a:t>Click icon to add chart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39549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p:nvSpPr>
        <p:spPr>
          <a:xfrm>
            <a:off x="340044" y="1530629"/>
            <a:ext cx="7432358" cy="4402372"/>
          </a:xfrm>
          <a:prstGeom prst="rect">
            <a:avLst/>
          </a:prstGeom>
          <a:noFill/>
          <a:ln w="50800" cmpd="dbl">
            <a:solidFill>
              <a:schemeClr val="tx1"/>
            </a:solidFill>
          </a:ln>
        </p:spPr>
        <p:txBody>
          <a:bodyPr wrap="square" rtlCol="0" anchor="b" anchorCtr="0">
            <a:noAutofit/>
          </a:bodyPr>
          <a:lstStyle/>
          <a:p>
            <a:r>
              <a:rPr lang="en-US" sz="2295"/>
              <a:t>Use</a:t>
            </a:r>
            <a:r>
              <a:rPr lang="en-US" sz="2295" baseline="0"/>
              <a:t> for Standard Content Slide Colors</a:t>
            </a:r>
            <a:endParaRPr lang="en-US" sz="2295"/>
          </a:p>
        </p:txBody>
      </p:sp>
      <p:sp>
        <p:nvSpPr>
          <p:cNvPr id="2" name="TextBox 1"/>
          <p:cNvSpPr txBox="1"/>
          <p:nvPr/>
        </p:nvSpPr>
        <p:spPr>
          <a:xfrm>
            <a:off x="7772401" y="1530629"/>
            <a:ext cx="7432358" cy="4402372"/>
          </a:xfrm>
          <a:prstGeom prst="rect">
            <a:avLst/>
          </a:prstGeom>
          <a:noFill/>
          <a:ln w="50800" cmpd="dbl">
            <a:solidFill>
              <a:schemeClr val="tx1"/>
            </a:solidFill>
          </a:ln>
        </p:spPr>
        <p:txBody>
          <a:bodyPr wrap="square" rtlCol="0" anchor="b" anchorCtr="0">
            <a:noAutofit/>
          </a:bodyPr>
          <a:lstStyle/>
          <a:p>
            <a:r>
              <a:rPr lang="en-US" sz="2295"/>
              <a:t>Use</a:t>
            </a:r>
            <a:r>
              <a:rPr lang="en-US" sz="2295" baseline="0"/>
              <a:t> for Chart Colors</a:t>
            </a:r>
            <a:endParaRPr lang="en-US" sz="2295"/>
          </a:p>
        </p:txBody>
      </p:sp>
      <p:grpSp>
        <p:nvGrpSpPr>
          <p:cNvPr id="21" name="Group 20"/>
          <p:cNvGrpSpPr/>
          <p:nvPr/>
        </p:nvGrpSpPr>
        <p:grpSpPr>
          <a:xfrm>
            <a:off x="474598" y="2041355"/>
            <a:ext cx="14609362" cy="2769188"/>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217</a:t>
              </a:r>
            </a:p>
            <a:p>
              <a:pPr algn="ctr">
                <a:defRPr/>
              </a:pPr>
              <a:r>
                <a:rPr lang="en-US" sz="956" b="1">
                  <a:solidFill>
                    <a:schemeClr val="tx1"/>
                  </a:solidFill>
                </a:rPr>
                <a:t>217</a:t>
              </a:r>
            </a:p>
            <a:p>
              <a:pPr algn="ctr">
                <a:defRPr/>
              </a:pPr>
              <a:r>
                <a:rPr lang="en-US" sz="956" b="1">
                  <a:solidFill>
                    <a:schemeClr val="tx1"/>
                  </a:solidFill>
                </a:rPr>
                <a:t>217</a:t>
              </a:r>
            </a:p>
            <a:p>
              <a:pPr algn="ctr">
                <a:defRPr/>
              </a:pPr>
              <a:endParaRPr lang="en-US" sz="956" b="1">
                <a:solidFill>
                  <a:schemeClr val="tx1"/>
                </a:solidFill>
              </a:endParaRPr>
            </a:p>
            <a:p>
              <a:pPr algn="ctr">
                <a:defRPr/>
              </a:pPr>
              <a:r>
                <a:rPr lang="en-US" sz="956" b="1">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200</a:t>
              </a:r>
            </a:p>
            <a:p>
              <a:pPr algn="ctr">
                <a:defRPr/>
              </a:pPr>
              <a:r>
                <a:rPr lang="en-US" sz="956" b="1">
                  <a:solidFill>
                    <a:schemeClr val="tx1"/>
                  </a:solidFill>
                </a:rPr>
                <a:t>200</a:t>
              </a:r>
            </a:p>
            <a:p>
              <a:pPr algn="ctr">
                <a:defRPr/>
              </a:pPr>
              <a:r>
                <a:rPr lang="en-US" sz="956" b="1">
                  <a:solidFill>
                    <a:schemeClr val="tx1"/>
                  </a:solidFill>
                </a:rPr>
                <a:t>200</a:t>
              </a:r>
            </a:p>
            <a:p>
              <a:pPr algn="ctr">
                <a:defRPr/>
              </a:pPr>
              <a:endParaRPr lang="en-US" sz="956" b="1">
                <a:solidFill>
                  <a:schemeClr val="tx1"/>
                </a:solidFill>
              </a:endParaRPr>
            </a:p>
            <a:p>
              <a:pPr algn="ctr">
                <a:defRPr/>
              </a:pPr>
              <a:r>
                <a:rPr lang="en-US" sz="956" b="1">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255</a:t>
              </a:r>
            </a:p>
            <a:p>
              <a:pPr algn="ctr">
                <a:defRPr/>
              </a:pPr>
              <a:r>
                <a:rPr lang="en-US" sz="956" b="1">
                  <a:solidFill>
                    <a:schemeClr val="tx1"/>
                  </a:solidFill>
                </a:rPr>
                <a:t>255</a:t>
              </a:r>
            </a:p>
            <a:p>
              <a:pPr algn="ctr">
                <a:defRPr/>
              </a:pPr>
              <a:r>
                <a:rPr lang="en-US" sz="956" b="1">
                  <a:solidFill>
                    <a:schemeClr val="tx1"/>
                  </a:solidFill>
                </a:rPr>
                <a:t>255</a:t>
              </a:r>
            </a:p>
            <a:p>
              <a:pPr algn="ctr">
                <a:defRPr/>
              </a:pPr>
              <a:endParaRPr lang="en-US" sz="956" b="1">
                <a:solidFill>
                  <a:schemeClr val="tx1"/>
                </a:solidFill>
              </a:endParaRPr>
            </a:p>
            <a:p>
              <a:pPr algn="ctr">
                <a:defRPr/>
              </a:pPr>
              <a:r>
                <a:rPr lang="en-US" sz="956" b="1">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2</a:t>
              </a:r>
            </a:p>
            <a:p>
              <a:pPr algn="ctr">
                <a:defRPr/>
              </a:pPr>
              <a:r>
                <a:rPr lang="en-US" sz="956" b="1">
                  <a:solidFill>
                    <a:schemeClr val="bg1"/>
                  </a:solidFill>
                </a:rPr>
                <a:t>0</a:t>
              </a:r>
            </a:p>
            <a:p>
              <a:pPr algn="ctr">
                <a:defRPr/>
              </a:pPr>
              <a:r>
                <a:rPr lang="en-US" sz="956" b="1">
                  <a:solidFill>
                    <a:schemeClr val="bg1"/>
                  </a:solidFill>
                </a:rPr>
                <a:t>0</a:t>
              </a:r>
            </a:p>
            <a:p>
              <a:pPr algn="ctr">
                <a:defRPr/>
              </a:pPr>
              <a:endParaRPr lang="en-US" sz="956" b="1">
                <a:solidFill>
                  <a:schemeClr val="bg1"/>
                </a:solidFill>
              </a:endParaRPr>
            </a:p>
            <a:p>
              <a:pPr algn="ctr">
                <a:defRPr/>
              </a:pPr>
              <a:r>
                <a:rPr lang="en-US" sz="956" b="1">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163</a:t>
              </a:r>
            </a:p>
            <a:p>
              <a:pPr algn="ctr">
                <a:defRPr/>
              </a:pPr>
              <a:r>
                <a:rPr lang="en-US" sz="956" b="1">
                  <a:solidFill>
                    <a:schemeClr val="tx1"/>
                  </a:solidFill>
                </a:rPr>
                <a:t>163</a:t>
              </a:r>
            </a:p>
            <a:p>
              <a:pPr algn="ctr">
                <a:defRPr/>
              </a:pPr>
              <a:r>
                <a:rPr lang="en-US" sz="956" b="1">
                  <a:solidFill>
                    <a:schemeClr val="tx1"/>
                  </a:solidFill>
                </a:rPr>
                <a:t>163</a:t>
              </a:r>
            </a:p>
            <a:p>
              <a:pPr algn="ctr">
                <a:defRPr/>
              </a:pPr>
              <a:endParaRPr lang="en-US" sz="956" b="1">
                <a:solidFill>
                  <a:schemeClr val="tx1"/>
                </a:solidFill>
              </a:endParaRPr>
            </a:p>
            <a:p>
              <a:pPr algn="ctr">
                <a:defRPr/>
              </a:pPr>
              <a:r>
                <a:rPr lang="en-US" sz="956" b="1">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131</a:t>
              </a:r>
            </a:p>
            <a:p>
              <a:pPr algn="ctr">
                <a:defRPr/>
              </a:pPr>
              <a:r>
                <a:rPr lang="en-US" sz="956" b="1">
                  <a:solidFill>
                    <a:schemeClr val="tx1"/>
                  </a:solidFill>
                </a:rPr>
                <a:t>132</a:t>
              </a:r>
            </a:p>
            <a:p>
              <a:pPr algn="ctr">
                <a:defRPr/>
              </a:pPr>
              <a:r>
                <a:rPr lang="en-US" sz="956" b="1">
                  <a:solidFill>
                    <a:schemeClr val="tx1"/>
                  </a:solidFill>
                </a:rPr>
                <a:t>122</a:t>
              </a:r>
            </a:p>
            <a:p>
              <a:pPr algn="ctr">
                <a:defRPr/>
              </a:pPr>
              <a:endParaRPr lang="en-US" sz="956" b="1">
                <a:solidFill>
                  <a:schemeClr val="tx1"/>
                </a:solidFill>
              </a:endParaRPr>
            </a:p>
            <a:p>
              <a:pPr algn="ctr">
                <a:defRPr/>
              </a:pPr>
              <a:r>
                <a:rPr lang="en-US" sz="956" b="1">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223</a:t>
              </a:r>
            </a:p>
            <a:p>
              <a:pPr algn="ctr">
                <a:defRPr/>
              </a:pPr>
              <a:r>
                <a:rPr lang="en-US" sz="956" b="1">
                  <a:solidFill>
                    <a:schemeClr val="bg1"/>
                  </a:solidFill>
                </a:rPr>
                <a:t>31</a:t>
              </a:r>
            </a:p>
            <a:p>
              <a:pPr algn="ctr">
                <a:defRPr/>
              </a:pPr>
              <a:r>
                <a:rPr lang="en-US" sz="956" b="1">
                  <a:solidFill>
                    <a:schemeClr val="bg1"/>
                  </a:solidFill>
                </a:rPr>
                <a:t>46</a:t>
              </a:r>
            </a:p>
            <a:p>
              <a:pPr algn="ctr">
                <a:defRPr/>
              </a:pPr>
              <a:endParaRPr lang="en-US" sz="956" b="1">
                <a:solidFill>
                  <a:schemeClr val="bg1"/>
                </a:solidFill>
              </a:endParaRPr>
            </a:p>
            <a:p>
              <a:pPr algn="ctr">
                <a:defRPr/>
              </a:pPr>
              <a:r>
                <a:rPr lang="en-US" sz="956" b="1">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110</a:t>
              </a:r>
            </a:p>
            <a:p>
              <a:pPr algn="ctr">
                <a:defRPr/>
              </a:pPr>
              <a:r>
                <a:rPr lang="en-US" sz="956" b="1">
                  <a:solidFill>
                    <a:schemeClr val="tx1"/>
                  </a:solidFill>
                </a:rPr>
                <a:t>135</a:t>
              </a:r>
            </a:p>
            <a:p>
              <a:pPr algn="ctr">
                <a:defRPr/>
              </a:pPr>
              <a:r>
                <a:rPr lang="en-US" sz="956" b="1">
                  <a:solidFill>
                    <a:schemeClr val="tx1"/>
                  </a:solidFill>
                </a:rPr>
                <a:t>120</a:t>
              </a:r>
            </a:p>
            <a:p>
              <a:pPr algn="ctr">
                <a:defRPr/>
              </a:pPr>
              <a:endParaRPr lang="en-US" sz="956" b="1">
                <a:solidFill>
                  <a:schemeClr val="tx1"/>
                </a:solidFill>
              </a:endParaRPr>
            </a:p>
            <a:p>
              <a:pPr algn="ctr">
                <a:defRPr/>
              </a:pPr>
              <a:r>
                <a:rPr lang="en-US" sz="956" b="1">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112</a:t>
              </a:r>
            </a:p>
            <a:p>
              <a:pPr algn="ctr">
                <a:defRPr/>
              </a:pPr>
              <a:r>
                <a:rPr lang="en-US" sz="956" b="1">
                  <a:solidFill>
                    <a:schemeClr val="bg1"/>
                  </a:solidFill>
                </a:rPr>
                <a:t>92</a:t>
              </a:r>
            </a:p>
            <a:p>
              <a:pPr algn="ctr">
                <a:defRPr/>
              </a:pPr>
              <a:r>
                <a:rPr lang="en-US" sz="956" b="1">
                  <a:solidFill>
                    <a:schemeClr val="bg1"/>
                  </a:solidFill>
                </a:rPr>
                <a:t>56</a:t>
              </a:r>
            </a:p>
            <a:p>
              <a:pPr algn="ctr">
                <a:defRPr/>
              </a:pPr>
              <a:endParaRPr lang="en-US" sz="956" b="1">
                <a:solidFill>
                  <a:schemeClr val="bg1"/>
                </a:solidFill>
              </a:endParaRPr>
            </a:p>
            <a:p>
              <a:pPr algn="ctr">
                <a:defRPr/>
              </a:pPr>
              <a:r>
                <a:rPr lang="en-US" sz="956" b="1">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62</a:t>
              </a:r>
            </a:p>
            <a:p>
              <a:pPr algn="ctr">
                <a:defRPr/>
              </a:pPr>
              <a:r>
                <a:rPr lang="en-US" sz="956" b="1">
                  <a:solidFill>
                    <a:schemeClr val="bg1"/>
                  </a:solidFill>
                </a:rPr>
                <a:t>102</a:t>
              </a:r>
            </a:p>
            <a:p>
              <a:pPr algn="ctr">
                <a:defRPr/>
              </a:pPr>
              <a:r>
                <a:rPr lang="en-US" sz="956" b="1">
                  <a:solidFill>
                    <a:schemeClr val="bg1"/>
                  </a:solidFill>
                </a:rPr>
                <a:t>130</a:t>
              </a:r>
            </a:p>
            <a:p>
              <a:pPr algn="ctr">
                <a:defRPr/>
              </a:pPr>
              <a:endParaRPr lang="en-US" sz="956" b="1">
                <a:solidFill>
                  <a:schemeClr val="bg1"/>
                </a:solidFill>
              </a:endParaRPr>
            </a:p>
            <a:p>
              <a:pPr algn="ctr">
                <a:defRPr/>
              </a:pPr>
              <a:r>
                <a:rPr lang="en-US" sz="956" b="1">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102</a:t>
              </a:r>
            </a:p>
            <a:p>
              <a:pPr algn="ctr">
                <a:defRPr/>
              </a:pPr>
              <a:r>
                <a:rPr lang="en-US" sz="956" b="1">
                  <a:solidFill>
                    <a:schemeClr val="bg1"/>
                  </a:solidFill>
                </a:rPr>
                <a:t>56</a:t>
              </a:r>
            </a:p>
            <a:p>
              <a:pPr algn="ctr">
                <a:defRPr/>
              </a:pPr>
              <a:r>
                <a:rPr lang="en-US" sz="956" b="1">
                  <a:solidFill>
                    <a:schemeClr val="bg1"/>
                  </a:solidFill>
                </a:rPr>
                <a:t>48</a:t>
              </a:r>
            </a:p>
            <a:p>
              <a:pPr algn="ctr">
                <a:defRPr/>
              </a:pPr>
              <a:endParaRPr lang="en-US" sz="956" b="1">
                <a:solidFill>
                  <a:schemeClr val="bg1"/>
                </a:solidFill>
              </a:endParaRPr>
            </a:p>
            <a:p>
              <a:pPr algn="ctr">
                <a:defRPr/>
              </a:pPr>
              <a:r>
                <a:rPr lang="en-US" sz="956" b="1">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130</a:t>
              </a:r>
            </a:p>
            <a:p>
              <a:pPr algn="ctr">
                <a:defRPr/>
              </a:pPr>
              <a:r>
                <a:rPr lang="en-US" sz="956" b="1">
                  <a:solidFill>
                    <a:schemeClr val="bg1"/>
                  </a:solidFill>
                </a:rPr>
                <a:t>120</a:t>
              </a:r>
            </a:p>
            <a:p>
              <a:pPr algn="ctr">
                <a:defRPr/>
              </a:pPr>
              <a:r>
                <a:rPr lang="en-US" sz="956" b="1">
                  <a:solidFill>
                    <a:schemeClr val="bg1"/>
                  </a:solidFill>
                </a:rPr>
                <a:t>111</a:t>
              </a:r>
            </a:p>
            <a:p>
              <a:pPr algn="ctr">
                <a:defRPr/>
              </a:pPr>
              <a:endParaRPr lang="en-US" sz="956" b="1">
                <a:solidFill>
                  <a:schemeClr val="bg1"/>
                </a:solidFill>
              </a:endParaRPr>
            </a:p>
            <a:p>
              <a:pPr algn="ctr">
                <a:defRPr/>
              </a:pPr>
              <a:r>
                <a:rPr lang="en-US" sz="956" b="1">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237</a:t>
              </a:r>
            </a:p>
            <a:p>
              <a:pPr algn="ctr">
                <a:defRPr/>
              </a:pPr>
              <a:r>
                <a:rPr lang="en-US" sz="956" b="1">
                  <a:solidFill>
                    <a:schemeClr val="tx1"/>
                  </a:solidFill>
                </a:rPr>
                <a:t>237</a:t>
              </a:r>
            </a:p>
            <a:p>
              <a:pPr algn="ctr">
                <a:defRPr/>
              </a:pPr>
              <a:r>
                <a:rPr lang="en-US" sz="956" b="1">
                  <a:solidFill>
                    <a:schemeClr val="tx1"/>
                  </a:solidFill>
                </a:rPr>
                <a:t>237</a:t>
              </a:r>
            </a:p>
            <a:p>
              <a:pPr algn="ctr">
                <a:defRPr/>
              </a:pPr>
              <a:endParaRPr lang="en-US" sz="956" b="1">
                <a:solidFill>
                  <a:schemeClr val="tx1"/>
                </a:solidFill>
              </a:endParaRPr>
            </a:p>
            <a:p>
              <a:pPr algn="ctr">
                <a:defRPr/>
              </a:pPr>
              <a:r>
                <a:rPr lang="en-US" sz="956" b="1">
                  <a:solidFill>
                    <a:schemeClr val="tx1"/>
                  </a:solidFill>
                </a:rPr>
                <a:t>#</a:t>
              </a:r>
              <a:r>
                <a:rPr lang="en-US" sz="956" b="1" err="1">
                  <a:solidFill>
                    <a:schemeClr val="tx1"/>
                  </a:solidFill>
                </a:rPr>
                <a:t>ededed</a:t>
              </a:r>
              <a:endParaRPr lang="en-US" sz="956" b="1">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80</a:t>
              </a:r>
            </a:p>
            <a:p>
              <a:pPr algn="ctr">
                <a:defRPr/>
              </a:pPr>
              <a:r>
                <a:rPr lang="en-US" sz="956" b="1">
                  <a:solidFill>
                    <a:schemeClr val="bg1"/>
                  </a:solidFill>
                </a:rPr>
                <a:t>119</a:t>
              </a:r>
            </a:p>
            <a:p>
              <a:pPr algn="ctr">
                <a:defRPr/>
              </a:pPr>
              <a:r>
                <a:rPr lang="en-US" sz="956" b="1">
                  <a:solidFill>
                    <a:schemeClr val="bg1"/>
                  </a:solidFill>
                </a:rPr>
                <a:t>27</a:t>
              </a:r>
            </a:p>
            <a:p>
              <a:pPr algn="ctr">
                <a:defRPr/>
              </a:pPr>
              <a:endParaRPr lang="en-US" sz="956" b="1">
                <a:solidFill>
                  <a:schemeClr val="bg1"/>
                </a:solidFill>
              </a:endParaRPr>
            </a:p>
            <a:p>
              <a:pPr algn="ctr">
                <a:defRPr/>
              </a:pPr>
              <a:r>
                <a:rPr lang="en-US" sz="956" b="1">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tx1"/>
                  </a:solidFill>
                </a:rPr>
                <a:t>252</a:t>
              </a:r>
            </a:p>
            <a:p>
              <a:pPr algn="ctr">
                <a:defRPr/>
              </a:pPr>
              <a:r>
                <a:rPr lang="en-US" sz="956" b="1">
                  <a:solidFill>
                    <a:schemeClr val="tx1"/>
                  </a:solidFill>
                </a:rPr>
                <a:t>174</a:t>
              </a:r>
            </a:p>
            <a:p>
              <a:pPr algn="ctr">
                <a:defRPr/>
              </a:pPr>
              <a:r>
                <a:rPr lang="en-US" sz="956" b="1">
                  <a:solidFill>
                    <a:schemeClr val="tx1"/>
                  </a:solidFill>
                </a:rPr>
                <a:t>59</a:t>
              </a:r>
            </a:p>
            <a:p>
              <a:pPr algn="ctr">
                <a:defRPr/>
              </a:pPr>
              <a:endParaRPr lang="en-US" sz="956" b="1">
                <a:solidFill>
                  <a:schemeClr val="tx1"/>
                </a:solidFill>
              </a:endParaRPr>
            </a:p>
            <a:p>
              <a:pPr algn="ctr">
                <a:defRPr/>
              </a:pPr>
              <a:r>
                <a:rPr lang="en-US" sz="956" b="1">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56" b="1">
                  <a:solidFill>
                    <a:schemeClr val="bg1"/>
                  </a:solidFill>
                </a:rPr>
                <a:t>83</a:t>
              </a:r>
            </a:p>
            <a:p>
              <a:pPr algn="ctr">
                <a:defRPr/>
              </a:pPr>
              <a:r>
                <a:rPr lang="en-US" sz="956" b="1">
                  <a:solidFill>
                    <a:schemeClr val="bg1"/>
                  </a:solidFill>
                </a:rPr>
                <a:t>36</a:t>
              </a:r>
            </a:p>
            <a:p>
              <a:pPr algn="ctr">
                <a:defRPr/>
              </a:pPr>
              <a:r>
                <a:rPr lang="en-US" sz="956" b="1">
                  <a:solidFill>
                    <a:schemeClr val="bg1"/>
                  </a:solidFill>
                </a:rPr>
                <a:t>118</a:t>
              </a:r>
            </a:p>
            <a:p>
              <a:pPr algn="ctr">
                <a:defRPr/>
              </a:pPr>
              <a:endParaRPr lang="en-US" sz="956" b="1">
                <a:solidFill>
                  <a:schemeClr val="bg1"/>
                </a:solidFill>
              </a:endParaRPr>
            </a:p>
            <a:p>
              <a:pPr algn="ctr">
                <a:defRPr/>
              </a:pPr>
              <a:r>
                <a:rPr lang="en-US" sz="956" b="1">
                  <a:solidFill>
                    <a:schemeClr val="bg1"/>
                  </a:solidFill>
                </a:rPr>
                <a:t>#542a76</a:t>
              </a:r>
            </a:p>
          </p:txBody>
        </p:sp>
      </p:grpSp>
    </p:spTree>
    <p:extLst>
      <p:ext uri="{BB962C8B-B14F-4D97-AF65-F5344CB8AC3E}">
        <p14:creationId xmlns:p14="http://schemas.microsoft.com/office/powerpoint/2010/main" val="13027543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Title Slide - Background 2">
    <p:bg>
      <p:bgPr>
        <a:solidFill>
          <a:schemeClr val="bg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77241" y="4693922"/>
            <a:ext cx="11658601" cy="229107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777240" y="614680"/>
            <a:ext cx="11658600" cy="3743960"/>
          </a:xfrm>
        </p:spPr>
        <p:txBody>
          <a:bodyPr/>
          <a:lstStyle/>
          <a:p>
            <a:r>
              <a:rPr lang="en-US"/>
              <a:t>Click to edit Master title style</a:t>
            </a:r>
          </a:p>
        </p:txBody>
      </p:sp>
      <p:sp>
        <p:nvSpPr>
          <p:cNvPr id="3" name="Slide Number Placeholder 2"/>
          <p:cNvSpPr>
            <a:spLocks noGrp="1"/>
          </p:cNvSpPr>
          <p:nvPr>
            <p:ph type="sldNum" sz="quarter" idx="10"/>
          </p:nvPr>
        </p:nvSpPr>
        <p:spPr>
          <a:xfrm>
            <a:off x="14119858" y="335282"/>
            <a:ext cx="1246823" cy="535517"/>
          </a:xfrm>
          <a:prstGeom prst="rect">
            <a:avLst/>
          </a:prstGeom>
        </p:spPr>
        <p:txBody>
          <a:bodyPr/>
          <a:lstStyle/>
          <a:p>
            <a:fld id="{0D0E9D3B-CB56-40AE-B0A9-8DA5E1AEFDB7}" type="slidenum">
              <a:rPr lang="en-US" smtClean="0"/>
              <a:pPr/>
              <a:t>‹#›</a:t>
            </a:fld>
            <a:endParaRPr lang="en-US"/>
          </a:p>
        </p:txBody>
      </p:sp>
      <p:sp>
        <p:nvSpPr>
          <p:cNvPr id="4" name="Footer Placeholder 3"/>
          <p:cNvSpPr>
            <a:spLocks noGrp="1"/>
          </p:cNvSpPr>
          <p:nvPr>
            <p:ph type="ftr" sz="quarter" idx="11"/>
          </p:nvPr>
        </p:nvSpPr>
        <p:spPr/>
        <p:txBody>
          <a:bodyPr/>
          <a:lstStyle/>
          <a:p>
            <a:r>
              <a:rPr lang="en-US"/>
              <a:t>File Name</a:t>
            </a:r>
          </a:p>
        </p:txBody>
      </p:sp>
    </p:spTree>
    <p:extLst>
      <p:ext uri="{BB962C8B-B14F-4D97-AF65-F5344CB8AC3E}">
        <p14:creationId xmlns:p14="http://schemas.microsoft.com/office/powerpoint/2010/main" val="1784570731"/>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a:t>File Name</a:t>
            </a:r>
          </a:p>
        </p:txBody>
      </p:sp>
      <p:sp>
        <p:nvSpPr>
          <p:cNvPr id="3" name="Slide Number Placeholder 3"/>
          <p:cNvSpPr>
            <a:spLocks noGrp="1"/>
          </p:cNvSpPr>
          <p:nvPr>
            <p:ph type="sldNum" sz="quarter" idx="11"/>
          </p:nvPr>
        </p:nvSpPr>
        <p:spPr>
          <a:xfrm>
            <a:off x="14119861" y="335282"/>
            <a:ext cx="1236027" cy="535517"/>
          </a:xfrm>
          <a:prstGeom prst="rect">
            <a:avLst/>
          </a:prstGeom>
        </p:spPr>
        <p:txBody>
          <a:bodyPr/>
          <a:lstStyle>
            <a:lvl1pPr>
              <a:defRPr>
                <a:solidFill>
                  <a:schemeClr val="bg1"/>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359336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340043" y="5655056"/>
            <a:ext cx="14864715"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340042"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20765193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0043" y="1508760"/>
            <a:ext cx="14864715" cy="8214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76789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340043" y="1508760"/>
            <a:ext cx="14864715" cy="821436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239942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340043" y="1508760"/>
            <a:ext cx="14864715" cy="821436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1791218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40043" y="9080285"/>
            <a:ext cx="14864715" cy="642836"/>
          </a:xfrm>
          <a:prstGeom prst="rect">
            <a:avLst/>
          </a:prstGeom>
          <a:noFill/>
          <a:ln w="9525">
            <a:noFill/>
            <a:miter lim="800000"/>
            <a:headEnd/>
            <a:tailEnd/>
          </a:ln>
        </p:spPr>
        <p:txBody>
          <a:bodyPr lIns="91440" tIns="0" numCol="1"/>
          <a:lstStyle>
            <a:lvl1pPr marL="0" indent="0">
              <a:buNone/>
              <a:defRPr sz="1148">
                <a:solidFill>
                  <a:schemeClr val="tx1">
                    <a:lumMod val="75000"/>
                    <a:lumOff val="25000"/>
                  </a:schemeClr>
                </a:solidFill>
              </a:defRPr>
            </a:lvl1pPr>
            <a:lvl2pPr>
              <a:defRPr sz="1721">
                <a:solidFill>
                  <a:srgbClr val="83847A"/>
                </a:solidFill>
              </a:defRPr>
            </a:lvl2pPr>
            <a:lvl3pPr>
              <a:defRPr sz="1434">
                <a:solidFill>
                  <a:srgbClr val="83847A"/>
                </a:solidFill>
              </a:defRPr>
            </a:lvl3pPr>
            <a:lvl4pPr>
              <a:defRPr sz="1434">
                <a:solidFill>
                  <a:srgbClr val="83847A"/>
                </a:solidFill>
              </a:defRPr>
            </a:lvl4pPr>
            <a:lvl5pPr>
              <a:defRPr sz="1434">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340043" y="1508761"/>
            <a:ext cx="14864715" cy="7459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11274207" y="9757953"/>
            <a:ext cx="3521133" cy="201168"/>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340043" y="9757953"/>
            <a:ext cx="3699251" cy="201168"/>
          </a:xfrm>
          <a:prstGeom prst="rect">
            <a:avLst/>
          </a:prstGeom>
        </p:spPr>
        <p:txBody>
          <a:bodyPr/>
          <a:lstStyle/>
          <a:p>
            <a:endParaRPr lang="en-US"/>
          </a:p>
        </p:txBody>
      </p:sp>
    </p:spTree>
    <p:extLst>
      <p:ext uri="{BB962C8B-B14F-4D97-AF65-F5344CB8AC3E}">
        <p14:creationId xmlns:p14="http://schemas.microsoft.com/office/powerpoint/2010/main" val="4028287749"/>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7909965"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3844535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34004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340042"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7909965"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791230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25656895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3"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5426924" y="1508760"/>
            <a:ext cx="977783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453199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10386127"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340043" y="1508760"/>
            <a:ext cx="9777832"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9943452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85775" y="5537941"/>
            <a:ext cx="145732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772400" y="1508760"/>
            <a:ext cx="0" cy="82143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340042"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7869555"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4039642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485775" y="5031868"/>
            <a:ext cx="145732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772400" y="1508760"/>
            <a:ext cx="0" cy="82143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7869555" y="5196840"/>
            <a:ext cx="7335203" cy="452628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340042" y="5196840"/>
            <a:ext cx="7335203" cy="452628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1"/>
            <a:ext cx="7335203" cy="3349636"/>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340042" y="1508761"/>
            <a:ext cx="7335203" cy="3349636"/>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121234955"/>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7869555" y="5643880"/>
            <a:ext cx="7335203" cy="407924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340042" y="5643880"/>
            <a:ext cx="7335203" cy="407924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340043" y="1502128"/>
            <a:ext cx="14864715"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528906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340043" y="5655056"/>
            <a:ext cx="14864715"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340042"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40489808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7869555" y="5643880"/>
            <a:ext cx="7335203" cy="407924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340042" y="5643880"/>
            <a:ext cx="7335203" cy="407924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340043" y="1502128"/>
            <a:ext cx="14864715"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8863807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16415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44987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7156" y="97791"/>
            <a:ext cx="15326200" cy="9861331"/>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14371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1">
                    <a:lumMod val="50000"/>
                    <a:lumOff val="50000"/>
                  </a:schemeClr>
                </a:solidFill>
              </a:rPr>
              <a:pPr algn="r">
                <a:spcBef>
                  <a:spcPct val="50000"/>
                </a:spcBef>
                <a:defRPr/>
              </a:pPr>
              <a:t>‹#›</a:t>
            </a:fld>
            <a:endParaRPr lang="en-US" sz="1403"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59182879"/>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1">
                    <a:lumMod val="50000"/>
                    <a:lumOff val="50000"/>
                  </a:schemeClr>
                </a:solidFill>
              </a:rPr>
              <a:pPr algn="r">
                <a:spcBef>
                  <a:spcPct val="50000"/>
                </a:spcBef>
                <a:defRPr/>
              </a:pPr>
              <a:t>‹#›</a:t>
            </a:fld>
            <a:endParaRPr lang="en-US" sz="1403"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794311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2"/>
                </a:solidFill>
              </a:rPr>
              <a:pPr algn="r">
                <a:spcBef>
                  <a:spcPct val="50000"/>
                </a:spcBef>
                <a:defRPr/>
              </a:pPr>
              <a:t>‹#›</a:t>
            </a:fld>
            <a:endParaRPr lang="en-US" sz="1403"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1816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1"/>
                </a:solidFill>
              </a:rPr>
              <a:pPr algn="r">
                <a:spcBef>
                  <a:spcPct val="50000"/>
                </a:spcBef>
                <a:defRPr/>
              </a:pPr>
              <a:t>‹#›</a:t>
            </a:fld>
            <a:endParaRPr lang="en-US" sz="1403"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0472088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4" name="Title Placeholder 1"/>
          <p:cNvSpPr>
            <a:spLocks noGrp="1"/>
          </p:cNvSpPr>
          <p:nvPr>
            <p:ph type="title"/>
          </p:nvPr>
        </p:nvSpPr>
        <p:spPr bwMode="auto">
          <a:xfrm>
            <a:off x="340043" y="3352801"/>
            <a:ext cx="14864715" cy="1885949"/>
          </a:xfrm>
          <a:prstGeom prst="rect">
            <a:avLst/>
          </a:prstGeom>
          <a:noFill/>
          <a:ln w="9525">
            <a:solidFill>
              <a:schemeClr val="accent3"/>
            </a:solidFill>
            <a:miter lim="800000"/>
            <a:headEnd/>
            <a:tailEnd/>
          </a:ln>
        </p:spPr>
        <p:txBody>
          <a:bodyPr anchor="b"/>
          <a:lstStyle>
            <a:lvl1pPr>
              <a:defRPr sz="408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340042" y="5408721"/>
            <a:ext cx="10832783" cy="1252643"/>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11172825" y="5422691"/>
            <a:ext cx="4030566" cy="1238673"/>
          </a:xfrm>
          <a:prstGeom prst="rect">
            <a:avLst/>
          </a:prstGeom>
          <a:ln>
            <a:solidFill>
              <a:schemeClr val="accent3"/>
            </a:solidFill>
          </a:ln>
        </p:spPr>
        <p:txBody>
          <a:bodyPr/>
          <a:lstStyle>
            <a:lvl1pPr algn="ctr">
              <a:defRPr sz="255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4" name="Picture 3" descr="A picture containing text, sign&#10;&#10;Description automatically generated">
            <a:extLst>
              <a:ext uri="{FF2B5EF4-FFF2-40B4-BE49-F238E27FC236}">
                <a16:creationId xmlns:a16="http://schemas.microsoft.com/office/drawing/2014/main" id="{65871C3D-0114-EEC7-AA75-700A632F7F42}"/>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15876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34350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4" name="Title Placeholder 1"/>
          <p:cNvSpPr>
            <a:spLocks noGrp="1"/>
          </p:cNvSpPr>
          <p:nvPr>
            <p:ph type="title"/>
          </p:nvPr>
        </p:nvSpPr>
        <p:spPr bwMode="auto">
          <a:xfrm>
            <a:off x="340043" y="3352801"/>
            <a:ext cx="14864715" cy="1885949"/>
          </a:xfrm>
          <a:prstGeom prst="rect">
            <a:avLst/>
          </a:prstGeom>
          <a:noFill/>
          <a:ln w="9525">
            <a:solidFill>
              <a:schemeClr val="accent3"/>
            </a:solidFill>
            <a:miter lim="800000"/>
            <a:headEnd/>
            <a:tailEnd/>
          </a:ln>
        </p:spPr>
        <p:txBody>
          <a:bodyPr anchor="ctr"/>
          <a:lstStyle>
            <a:lvl1pPr>
              <a:defRPr sz="408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242887" y="8216751"/>
            <a:ext cx="3062994" cy="156344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11683625" y="5441222"/>
            <a:ext cx="3521133" cy="565877"/>
          </a:xfrm>
          <a:prstGeom prst="rect">
            <a:avLst/>
          </a:prstGeom>
          <a:ln>
            <a:solidFill>
              <a:schemeClr val="accent3"/>
            </a:solidFill>
          </a:ln>
        </p:spPr>
        <p:txBody>
          <a:bodyPr/>
          <a:lstStyle>
            <a:lvl1pPr algn="ctr">
              <a:defRPr sz="2550">
                <a:solidFill>
                  <a:schemeClr val="accent3"/>
                </a:solidFill>
              </a:defRPr>
            </a:lvl1pPr>
          </a:lstStyle>
          <a:p>
            <a:endParaRPr lang="en-US"/>
          </a:p>
        </p:txBody>
      </p:sp>
      <p:pic>
        <p:nvPicPr>
          <p:cNvPr id="2" name="Picture 1" descr="A picture containing text, sign&#10;&#10;Description automatically generated">
            <a:extLst>
              <a:ext uri="{FF2B5EF4-FFF2-40B4-BE49-F238E27FC236}">
                <a16:creationId xmlns:a16="http://schemas.microsoft.com/office/drawing/2014/main" id="{09EB28F0-4FA0-44F3-185E-1F73D684CD96}"/>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796713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4" name="Content Placeholder 3"/>
          <p:cNvSpPr>
            <a:spLocks noGrp="1"/>
          </p:cNvSpPr>
          <p:nvPr>
            <p:ph sz="quarter" idx="12"/>
          </p:nvPr>
        </p:nvSpPr>
        <p:spPr>
          <a:xfrm>
            <a:off x="340043" y="3164206"/>
            <a:ext cx="14864715" cy="2638001"/>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11683625" y="5930172"/>
            <a:ext cx="3521133" cy="565877"/>
          </a:xfrm>
          <a:prstGeom prst="rect">
            <a:avLst/>
          </a:prstGeom>
          <a:ln>
            <a:solidFill>
              <a:schemeClr val="accent3"/>
            </a:solidFill>
          </a:ln>
        </p:spPr>
        <p:txBody>
          <a:bodyPr/>
          <a:lstStyle>
            <a:lvl1pPr algn="ctr">
              <a:defRPr sz="255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3D2F8F57-6C24-DCBC-8E9C-34C6A84D907B}"/>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12350051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4321" y="0"/>
            <a:ext cx="15540196" cy="10058400"/>
          </a:xfrm>
          <a:prstGeom prst="rect">
            <a:avLst/>
          </a:prstGeom>
        </p:spPr>
      </p:pic>
      <p:sp>
        <p:nvSpPr>
          <p:cNvPr id="14" name="Title 5"/>
          <p:cNvSpPr>
            <a:spLocks noGrp="1"/>
          </p:cNvSpPr>
          <p:nvPr>
            <p:ph type="title"/>
          </p:nvPr>
        </p:nvSpPr>
        <p:spPr>
          <a:xfrm>
            <a:off x="340042" y="389947"/>
            <a:ext cx="7432358" cy="2451596"/>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7930559" y="389946"/>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7930559" y="5174974"/>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340043" y="3020437"/>
            <a:ext cx="7416165" cy="485166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360995E8-614B-DC0A-928F-42847B44D651}"/>
              </a:ext>
            </a:extLst>
          </p:cNvPr>
          <p:cNvPicPr>
            <a:picLocks noChangeAspect="1"/>
          </p:cNvPicPr>
          <p:nvPr userDrawn="1"/>
        </p:nvPicPr>
        <p:blipFill>
          <a:blip r:embed="rId4"/>
          <a:stretch>
            <a:fillRect/>
          </a:stretch>
        </p:blipFill>
        <p:spPr>
          <a:xfrm>
            <a:off x="3480233" y="8238985"/>
            <a:ext cx="1278729" cy="1484136"/>
          </a:xfrm>
          <a:prstGeom prst="rect">
            <a:avLst/>
          </a:prstGeom>
        </p:spPr>
      </p:pic>
    </p:spTree>
    <p:extLst>
      <p:ext uri="{BB962C8B-B14F-4D97-AF65-F5344CB8AC3E}">
        <p14:creationId xmlns:p14="http://schemas.microsoft.com/office/powerpoint/2010/main" val="21541559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4" name="Title 5"/>
          <p:cNvSpPr>
            <a:spLocks noGrp="1"/>
          </p:cNvSpPr>
          <p:nvPr>
            <p:ph type="title"/>
          </p:nvPr>
        </p:nvSpPr>
        <p:spPr>
          <a:xfrm>
            <a:off x="340043" y="382700"/>
            <a:ext cx="7422131" cy="2451596"/>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8091991" y="382700"/>
            <a:ext cx="7112767"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10978515"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340043" y="3019849"/>
            <a:ext cx="7406045" cy="485224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6554703"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918B06A3-0B79-63C0-A9A5-E81644CA5185}"/>
              </a:ext>
            </a:extLst>
          </p:cNvPr>
          <p:cNvPicPr>
            <a:picLocks noChangeAspect="1"/>
          </p:cNvPicPr>
          <p:nvPr userDrawn="1"/>
        </p:nvPicPr>
        <p:blipFill>
          <a:blip r:embed="rId4"/>
          <a:stretch>
            <a:fillRect/>
          </a:stretch>
        </p:blipFill>
        <p:spPr>
          <a:xfrm>
            <a:off x="3379613" y="8135654"/>
            <a:ext cx="1326903" cy="1540047"/>
          </a:xfrm>
          <a:prstGeom prst="rect">
            <a:avLst/>
          </a:prstGeom>
        </p:spPr>
      </p:pic>
    </p:spTree>
    <p:extLst>
      <p:ext uri="{BB962C8B-B14F-4D97-AF65-F5344CB8AC3E}">
        <p14:creationId xmlns:p14="http://schemas.microsoft.com/office/powerpoint/2010/main" val="3531098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3" name="Text Placeholder 2"/>
          <p:cNvSpPr>
            <a:spLocks noGrp="1"/>
          </p:cNvSpPr>
          <p:nvPr>
            <p:ph type="body" sz="quarter" idx="19"/>
          </p:nvPr>
        </p:nvSpPr>
        <p:spPr>
          <a:xfrm>
            <a:off x="485775" y="3020435"/>
            <a:ext cx="6205776" cy="4863301"/>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11122439"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6848362"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11122439"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485776" y="389947"/>
            <a:ext cx="6205248" cy="2451596"/>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6848362"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5A866B3B-09EF-6176-6A27-77C0C6DF0EE0}"/>
              </a:ext>
            </a:extLst>
          </p:cNvPr>
          <p:cNvPicPr>
            <a:picLocks noChangeAspect="1"/>
          </p:cNvPicPr>
          <p:nvPr userDrawn="1"/>
        </p:nvPicPr>
        <p:blipFill>
          <a:blip r:embed="rId4"/>
          <a:stretch>
            <a:fillRect/>
          </a:stretch>
        </p:blipFill>
        <p:spPr>
          <a:xfrm>
            <a:off x="3497638" y="8216749"/>
            <a:ext cx="1245191" cy="1445209"/>
          </a:xfrm>
          <a:prstGeom prst="rect">
            <a:avLst/>
          </a:prstGeom>
        </p:spPr>
      </p:pic>
    </p:spTree>
    <p:extLst>
      <p:ext uri="{BB962C8B-B14F-4D97-AF65-F5344CB8AC3E}">
        <p14:creationId xmlns:p14="http://schemas.microsoft.com/office/powerpoint/2010/main" val="2810880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6338" y="25303"/>
            <a:ext cx="15540196" cy="10058400"/>
          </a:xfrm>
          <a:prstGeom prst="rect">
            <a:avLst/>
          </a:prstGeom>
        </p:spPr>
      </p:pic>
      <p:sp>
        <p:nvSpPr>
          <p:cNvPr id="16" name="TextBox 15"/>
          <p:cNvSpPr txBox="1"/>
          <p:nvPr userDrawn="1"/>
        </p:nvSpPr>
        <p:spPr>
          <a:xfrm>
            <a:off x="340043" y="7652327"/>
            <a:ext cx="5529809" cy="443583"/>
          </a:xfrm>
          <a:prstGeom prst="rect">
            <a:avLst/>
          </a:prstGeom>
          <a:noFill/>
          <a:ln>
            <a:solidFill>
              <a:schemeClr val="accent3"/>
            </a:solidFill>
          </a:ln>
        </p:spPr>
        <p:txBody>
          <a:bodyPr wrap="square" lIns="116586" tIns="0">
            <a:spAutoFit/>
          </a:bodyPr>
          <a:lstStyle/>
          <a:p>
            <a:r>
              <a:rPr lang="en-US" altLang="en-US" sz="861" i="1">
                <a:solidFill>
                  <a:schemeClr val="tx2"/>
                </a:solidFill>
              </a:rPr>
              <a:t>“</a:t>
            </a:r>
            <a:r>
              <a:rPr lang="en-US" sz="861"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861" i="1">
                <a:solidFill>
                  <a:schemeClr val="tx2"/>
                </a:solidFill>
              </a:rPr>
              <a:t>”</a:t>
            </a:r>
            <a:endParaRPr lang="en-US" sz="861" i="1">
              <a:solidFill>
                <a:schemeClr val="tx2"/>
              </a:solidFill>
            </a:endParaRPr>
          </a:p>
        </p:txBody>
      </p:sp>
      <p:sp>
        <p:nvSpPr>
          <p:cNvPr id="18" name="Picture Placeholder 16"/>
          <p:cNvSpPr>
            <a:spLocks noGrp="1" noChangeAspect="1"/>
          </p:cNvSpPr>
          <p:nvPr>
            <p:ph type="pic" sz="quarter" idx="13"/>
          </p:nvPr>
        </p:nvSpPr>
        <p:spPr>
          <a:xfrm>
            <a:off x="10838087" y="5691967"/>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10838087" y="1799803"/>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6025723" y="1799803"/>
            <a:ext cx="4703993" cy="7643752"/>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340043" y="361519"/>
            <a:ext cx="14864715" cy="1259041"/>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340043" y="1799803"/>
            <a:ext cx="5529809" cy="5804534"/>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10F4A76E-BE47-2E79-3C80-79F09FB618CE}"/>
              </a:ext>
            </a:extLst>
          </p:cNvPr>
          <p:cNvPicPr>
            <a:picLocks noChangeAspect="1"/>
          </p:cNvPicPr>
          <p:nvPr userDrawn="1"/>
        </p:nvPicPr>
        <p:blipFill>
          <a:blip r:embed="rId4"/>
          <a:stretch>
            <a:fillRect/>
          </a:stretch>
        </p:blipFill>
        <p:spPr>
          <a:xfrm>
            <a:off x="3379613" y="8223945"/>
            <a:ext cx="1250831" cy="1451755"/>
          </a:xfrm>
          <a:prstGeom prst="rect">
            <a:avLst/>
          </a:prstGeom>
        </p:spPr>
      </p:pic>
    </p:spTree>
    <p:extLst>
      <p:ext uri="{BB962C8B-B14F-4D97-AF65-F5344CB8AC3E}">
        <p14:creationId xmlns:p14="http://schemas.microsoft.com/office/powerpoint/2010/main" val="20983599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6338" y="25303"/>
            <a:ext cx="15540196" cy="100584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1070730" y="670560"/>
            <a:ext cx="5013602" cy="2346960"/>
          </a:xfrm>
          <a:ln>
            <a:solidFill>
              <a:schemeClr val="accent3"/>
            </a:solidFill>
          </a:ln>
        </p:spPr>
        <p:txBody>
          <a:bodyPr anchor="b"/>
          <a:lstStyle>
            <a:lvl1pPr>
              <a:defRPr sz="408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6608565" y="670561"/>
            <a:ext cx="7869555" cy="7390277"/>
          </a:xfrm>
          <a:solidFill>
            <a:schemeClr val="tx2"/>
          </a:solidFill>
        </p:spPr>
        <p:txBody>
          <a:bodyPr/>
          <a:lstStyle>
            <a:lvl1pPr marL="0" indent="0">
              <a:buNone/>
              <a:defRPr sz="4080">
                <a:solidFill>
                  <a:schemeClr val="tx1"/>
                </a:solidFill>
              </a:defRPr>
            </a:lvl1pPr>
            <a:lvl2pPr marL="582930" indent="0">
              <a:buNone/>
              <a:defRPr sz="3570"/>
            </a:lvl2pPr>
            <a:lvl3pPr marL="1165860" indent="0">
              <a:buNone/>
              <a:defRPr sz="3060"/>
            </a:lvl3pPr>
            <a:lvl4pPr marL="1748790" indent="0">
              <a:buNone/>
              <a:defRPr sz="2550"/>
            </a:lvl4pPr>
            <a:lvl5pPr marL="2331720" indent="0">
              <a:buNone/>
              <a:defRPr sz="2550"/>
            </a:lvl5pPr>
            <a:lvl6pPr marL="2914650" indent="0">
              <a:buNone/>
              <a:defRPr sz="2550"/>
            </a:lvl6pPr>
            <a:lvl7pPr marL="3497580" indent="0">
              <a:buNone/>
              <a:defRPr sz="2550"/>
            </a:lvl7pPr>
            <a:lvl8pPr marL="4080510" indent="0">
              <a:buNone/>
              <a:defRPr sz="2550"/>
            </a:lvl8pPr>
            <a:lvl9pPr marL="4663440" indent="0">
              <a:buNone/>
              <a:defRPr sz="255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1070730" y="3218689"/>
            <a:ext cx="5013602" cy="4842149"/>
          </a:xfrm>
          <a:ln>
            <a:solidFill>
              <a:schemeClr val="accent3"/>
            </a:solidFill>
          </a:ln>
        </p:spPr>
        <p:txBody>
          <a:bodyPr/>
          <a:lstStyle>
            <a:lvl1pPr marL="0" indent="0">
              <a:buNone/>
              <a:defRPr sz="2040">
                <a:solidFill>
                  <a:schemeClr val="tx2"/>
                </a:solidFill>
              </a:defRPr>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8DB15FF6-6952-3041-D417-04628F35260C}"/>
              </a:ext>
            </a:extLst>
          </p:cNvPr>
          <p:cNvPicPr>
            <a:picLocks noChangeAspect="1"/>
          </p:cNvPicPr>
          <p:nvPr userDrawn="1"/>
        </p:nvPicPr>
        <p:blipFill>
          <a:blip r:embed="rId4"/>
          <a:stretch>
            <a:fillRect/>
          </a:stretch>
        </p:blipFill>
        <p:spPr>
          <a:xfrm>
            <a:off x="3423443" y="8204932"/>
            <a:ext cx="1308070" cy="1518189"/>
          </a:xfrm>
          <a:prstGeom prst="rect">
            <a:avLst/>
          </a:prstGeom>
        </p:spPr>
      </p:pic>
    </p:spTree>
    <p:extLst>
      <p:ext uri="{BB962C8B-B14F-4D97-AF65-F5344CB8AC3E}">
        <p14:creationId xmlns:p14="http://schemas.microsoft.com/office/powerpoint/2010/main" val="38126943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1_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3" y="0"/>
            <a:ext cx="15540196" cy="10058400"/>
          </a:xfrm>
          <a:prstGeom prst="rect">
            <a:avLst/>
          </a:prstGeom>
        </p:spPr>
      </p:pic>
      <p:sp>
        <p:nvSpPr>
          <p:cNvPr id="14" name="Title 5"/>
          <p:cNvSpPr>
            <a:spLocks noGrp="1"/>
          </p:cNvSpPr>
          <p:nvPr>
            <p:ph type="title"/>
          </p:nvPr>
        </p:nvSpPr>
        <p:spPr>
          <a:xfrm>
            <a:off x="340042" y="389948"/>
            <a:ext cx="7432358" cy="2451596"/>
          </a:xfrm>
          <a:noFill/>
          <a:ln w="19050">
            <a:noFill/>
          </a:ln>
        </p:spPr>
        <p:txBody>
          <a:bodyPr/>
          <a:lstStyle>
            <a:lvl1pPr>
              <a:defRPr>
                <a:solidFill>
                  <a:sysClr val="windowText" lastClr="000000"/>
                </a:solidFill>
              </a:defRPr>
            </a:lvl1pPr>
          </a:lstStyle>
          <a:p>
            <a:r>
              <a:rPr lang="en-US"/>
              <a:t>Click to edit Master title style</a:t>
            </a:r>
          </a:p>
        </p:txBody>
      </p:sp>
      <p:sp>
        <p:nvSpPr>
          <p:cNvPr id="17" name="Text Placeholder 6"/>
          <p:cNvSpPr>
            <a:spLocks noGrp="1"/>
          </p:cNvSpPr>
          <p:nvPr>
            <p:ph type="body" sz="quarter" idx="15"/>
          </p:nvPr>
        </p:nvSpPr>
        <p:spPr>
          <a:xfrm>
            <a:off x="340044" y="3020437"/>
            <a:ext cx="7416165" cy="4851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
        <p:nvSpPr>
          <p:cNvPr id="18" name="Text Box 9"/>
          <p:cNvSpPr txBox="1">
            <a:spLocks noChangeArrowheads="1"/>
          </p:cNvSpPr>
          <p:nvPr userDrawn="1"/>
        </p:nvSpPr>
        <p:spPr bwMode="auto">
          <a:xfrm>
            <a:off x="4561707" y="9367043"/>
            <a:ext cx="4572358" cy="341184"/>
          </a:xfrm>
          <a:prstGeom prst="rect">
            <a:avLst/>
          </a:prstGeom>
          <a:noFill/>
          <a:ln w="9525">
            <a:noFill/>
            <a:miter lim="800000"/>
            <a:headEnd/>
            <a:tailEnd/>
          </a:ln>
          <a:effectLst/>
        </p:spPr>
        <p:txBody>
          <a:bodyPr wrap="square" lIns="0" tIns="0" rIns="0" bIns="0">
            <a:spAutoFit/>
          </a:bodyPr>
          <a:lstStyle/>
          <a:p>
            <a:pPr algn="l">
              <a:defRPr/>
            </a:pPr>
            <a:r>
              <a:rPr lang="en-US" sz="2217" b="1">
                <a:solidFill>
                  <a:srgbClr val="C00000"/>
                </a:solidFill>
              </a:rPr>
              <a:t>BUILDING STRONG</a:t>
            </a:r>
            <a:r>
              <a:rPr lang="en-US" sz="1774" b="1" baseline="-25000">
                <a:solidFill>
                  <a:srgbClr val="C00000"/>
                </a:solidFill>
              </a:rPr>
              <a:t>®</a:t>
            </a: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5883" y="8180759"/>
            <a:ext cx="1368502" cy="1568978"/>
          </a:xfrm>
          <a:prstGeom prst="rect">
            <a:avLst/>
          </a:prstGeom>
        </p:spPr>
      </p:pic>
    </p:spTree>
    <p:extLst>
      <p:ext uri="{BB962C8B-B14F-4D97-AF65-F5344CB8AC3E}">
        <p14:creationId xmlns:p14="http://schemas.microsoft.com/office/powerpoint/2010/main" val="1336938136"/>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2CEF7-3A37-4142-B7FC-B9499DCDCAA0}"/>
              </a:ext>
            </a:extLst>
          </p:cNvPr>
          <p:cNvSpPr>
            <a:spLocks noGrp="1"/>
          </p:cNvSpPr>
          <p:nvPr>
            <p:ph type="dt" sz="half" idx="10"/>
          </p:nvPr>
        </p:nvSpPr>
        <p:spPr/>
        <p:txBody>
          <a:bodyPr/>
          <a:lstStyle/>
          <a:p>
            <a:fld id="{C495A40A-C5EC-4946-92A7-4E7B6A719270}" type="datetimeFigureOut">
              <a:rPr lang="en-US" smtClean="0"/>
              <a:t>4/2/2026</a:t>
            </a:fld>
            <a:endParaRPr lang="en-US"/>
          </a:p>
        </p:txBody>
      </p:sp>
      <p:sp>
        <p:nvSpPr>
          <p:cNvPr id="3" name="Footer Placeholder 2">
            <a:extLst>
              <a:ext uri="{FF2B5EF4-FFF2-40B4-BE49-F238E27FC236}">
                <a16:creationId xmlns:a16="http://schemas.microsoft.com/office/drawing/2014/main" id="{5D4753FB-26F0-460F-A52E-3FBA29EDF8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38ADE3-1F17-4217-BCE9-601233A9FA75}"/>
              </a:ext>
            </a:extLst>
          </p:cNvPr>
          <p:cNvSpPr>
            <a:spLocks noGrp="1"/>
          </p:cNvSpPr>
          <p:nvPr>
            <p:ph type="sldNum" sz="quarter" idx="12"/>
          </p:nvPr>
        </p:nvSpPr>
        <p:spPr/>
        <p:txBody>
          <a:bodyPr/>
          <a:lstStyle/>
          <a:p>
            <a:fld id="{EAAB5D34-C8B8-4D0F-85FA-AC23C32139A8}" type="slidenum">
              <a:rPr lang="en-US" smtClean="0"/>
              <a:t>‹#›</a:t>
            </a:fld>
            <a:endParaRPr lang="en-US"/>
          </a:p>
        </p:txBody>
      </p:sp>
    </p:spTree>
    <p:extLst>
      <p:ext uri="{BB962C8B-B14F-4D97-AF65-F5344CB8AC3E}">
        <p14:creationId xmlns:p14="http://schemas.microsoft.com/office/powerpoint/2010/main" val="19212380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83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564731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518160" y="402805"/>
            <a:ext cx="14249400" cy="1182795"/>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p>
        </p:txBody>
      </p:sp>
      <p:sp>
        <p:nvSpPr>
          <p:cNvPr id="21" name="Text Placeholder 2"/>
          <p:cNvSpPr>
            <a:spLocks noGrp="1"/>
          </p:cNvSpPr>
          <p:nvPr>
            <p:ph idx="1"/>
          </p:nvPr>
        </p:nvSpPr>
        <p:spPr bwMode="auto">
          <a:xfrm>
            <a:off x="518160" y="1797476"/>
            <a:ext cx="14249400" cy="6919805"/>
          </a:xfrm>
          <a:prstGeom prst="rect">
            <a:avLst/>
          </a:prstGeom>
          <a:noFill/>
          <a:ln w="9525">
            <a:noFill/>
            <a:miter lim="800000"/>
            <a:headEnd/>
            <a:tailEnd/>
          </a:ln>
        </p:spPr>
        <p:txBody>
          <a:bodyPr/>
          <a:lstStyle>
            <a:lvl1pPr marL="0" indent="0">
              <a:buNone/>
              <a:defRPr sz="2660">
                <a:solidFill>
                  <a:schemeClr val="tx1">
                    <a:lumMod val="75000"/>
                    <a:lumOff val="25000"/>
                  </a:schemeClr>
                </a:solidFill>
              </a:defRPr>
            </a:lvl1pPr>
            <a:lvl2pPr>
              <a:defRPr sz="2660">
                <a:solidFill>
                  <a:schemeClr val="tx1">
                    <a:lumMod val="75000"/>
                    <a:lumOff val="25000"/>
                  </a:schemeClr>
                </a:solidFill>
              </a:defRPr>
            </a:lvl2pPr>
            <a:lvl3pPr>
              <a:defRPr sz="2217">
                <a:solidFill>
                  <a:schemeClr val="tx1">
                    <a:lumMod val="75000"/>
                    <a:lumOff val="25000"/>
                  </a:schemeClr>
                </a:solidFill>
              </a:defRPr>
            </a:lvl3pPr>
            <a:lvl4pPr>
              <a:defRPr sz="2217">
                <a:solidFill>
                  <a:schemeClr val="tx1">
                    <a:lumMod val="75000"/>
                    <a:lumOff val="25000"/>
                  </a:schemeClr>
                </a:solidFill>
              </a:defRPr>
            </a:lvl4pPr>
            <a:lvl5pPr>
              <a:defRPr sz="2217">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3363415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340043" y="1508760"/>
            <a:ext cx="14864715" cy="8214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191568"/>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40043" y="1508760"/>
            <a:ext cx="14864715" cy="821436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94696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340043" y="1508760"/>
            <a:ext cx="14864715" cy="821436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411407"/>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340043" y="1508760"/>
            <a:ext cx="14864715" cy="821436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724701"/>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340043" y="1508761"/>
            <a:ext cx="14864715" cy="7459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658979"/>
      </p:ext>
    </p:extLst>
  </p:cSld>
  <p:clrMapOvr>
    <a:masterClrMapping/>
  </p:clrMapOvr>
  <p:hf hdr="0" dt="0"/>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5544800" cy="100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fontAlgn="base">
              <a:spcBef>
                <a:spcPct val="50000"/>
              </a:spcBef>
              <a:spcAft>
                <a:spcPct val="0"/>
              </a:spcAft>
              <a:defRPr/>
            </a:pPr>
            <a:fld id="{99D903CA-8EC9-4EB0-B4F7-7D6D89967A95}" type="slidenum">
              <a:rPr lang="en-US" sz="1275">
                <a:solidFill>
                  <a:srgbClr val="000000"/>
                </a:solidFill>
                <a:ea typeface="ＭＳ Ｐゴシック" pitchFamily="34" charset="-128"/>
              </a:rPr>
              <a:pPr algn="r" fontAlgn="base">
                <a:spcBef>
                  <a:spcPct val="50000"/>
                </a:spcBef>
                <a:spcAft>
                  <a:spcPct val="0"/>
                </a:spcAft>
                <a:defRPr/>
              </a:pPr>
              <a:t>‹#›</a:t>
            </a:fld>
            <a:endParaRPr lang="en-US" sz="1275">
              <a:solidFill>
                <a:srgbClr val="000000"/>
              </a:solidFill>
              <a:ea typeface="ＭＳ Ｐゴシック" pitchFamily="34" charset="-128"/>
            </a:endParaRPr>
          </a:p>
        </p:txBody>
      </p:sp>
    </p:spTree>
    <p:extLst>
      <p:ext uri="{BB962C8B-B14F-4D97-AF65-F5344CB8AC3E}">
        <p14:creationId xmlns:p14="http://schemas.microsoft.com/office/powerpoint/2010/main" val="2062593671"/>
      </p:ext>
    </p:extLst>
  </p:cSld>
  <p:clrMapOvr>
    <a:masterClrMapping/>
  </p:clrMapOvr>
  <p:hf hdr="0" dt="0"/>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7909965"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97153"/>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34004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340042"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7909965"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791230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099843693"/>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3"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5426924" y="1508760"/>
            <a:ext cx="977783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484078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7156" y="97791"/>
            <a:ext cx="15326200" cy="9861331"/>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6041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10386127"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340043" y="1508760"/>
            <a:ext cx="9777832"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270474"/>
      </p:ext>
    </p:extLst>
  </p:cSld>
  <p:clrMapOvr>
    <a:masterClrMapping/>
  </p:clrMapOvr>
  <p:hf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485775" y="5537941"/>
            <a:ext cx="145732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1508760"/>
            <a:ext cx="0" cy="82143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340042"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7869555"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467806"/>
      </p:ext>
    </p:extLst>
  </p:cSld>
  <p:clrMapOvr>
    <a:masterClrMapping/>
  </p:clrMapOvr>
  <p:hf hdr="0" dt="0"/>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40043" y="3352801"/>
            <a:ext cx="14864715" cy="1885949"/>
          </a:xfrm>
          <a:prstGeom prst="rect">
            <a:avLst/>
          </a:prstGeom>
          <a:noFill/>
          <a:ln w="9525">
            <a:noFill/>
            <a:miter lim="800000"/>
            <a:headEnd/>
            <a:tailEnd/>
          </a:ln>
        </p:spPr>
        <p:txBody>
          <a:bodyPr anchor="b"/>
          <a:lstStyle>
            <a:lvl1pPr>
              <a:defRPr sz="4080" baseline="0">
                <a:solidFill>
                  <a:schemeClr val="tx1">
                    <a:lumMod val="75000"/>
                    <a:lumOff val="25000"/>
                  </a:schemeClr>
                </a:solidFill>
              </a:defRPr>
            </a:lvl1pPr>
          </a:lstStyle>
          <a:p>
            <a:pPr lvl="0"/>
            <a:r>
              <a:rPr lang="en-US"/>
              <a:t>Click to edit Master title style</a:t>
            </a:r>
          </a:p>
        </p:txBody>
      </p:sp>
      <p:sp>
        <p:nvSpPr>
          <p:cNvPr id="6" name="Text Placeholder 5"/>
          <p:cNvSpPr>
            <a:spLocks noGrp="1"/>
          </p:cNvSpPr>
          <p:nvPr>
            <p:ph type="body" sz="quarter" idx="12"/>
          </p:nvPr>
        </p:nvSpPr>
        <p:spPr>
          <a:xfrm>
            <a:off x="340043" y="5408721"/>
            <a:ext cx="14864715" cy="1252643"/>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298432484"/>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40043" y="3352801"/>
            <a:ext cx="14864715" cy="1885949"/>
          </a:xfrm>
          <a:prstGeom prst="rect">
            <a:avLst/>
          </a:prstGeom>
          <a:noFill/>
          <a:ln w="9525">
            <a:noFill/>
            <a:miter lim="800000"/>
            <a:headEnd/>
            <a:tailEnd/>
          </a:ln>
        </p:spPr>
        <p:txBody>
          <a:bodyPr anchor="b"/>
          <a:lstStyle>
            <a:lvl1pPr>
              <a:defRPr sz="4080" baseline="0">
                <a:solidFill>
                  <a:schemeClr val="tx1">
                    <a:lumMod val="75000"/>
                    <a:lumOff val="25000"/>
                  </a:schemeClr>
                </a:solidFill>
              </a:defRPr>
            </a:lvl1pPr>
          </a:lstStyle>
          <a:p>
            <a:pPr lvl="0"/>
            <a:r>
              <a:rPr lang="en-US"/>
              <a:t>Click to edit Master title style</a:t>
            </a:r>
          </a:p>
        </p:txBody>
      </p:sp>
    </p:spTree>
    <p:extLst>
      <p:ext uri="{BB962C8B-B14F-4D97-AF65-F5344CB8AC3E}">
        <p14:creationId xmlns:p14="http://schemas.microsoft.com/office/powerpoint/2010/main" val="879377973"/>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340043" y="3164206"/>
            <a:ext cx="14864715" cy="263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171656"/>
      </p:ext>
    </p:extLst>
  </p:cSld>
  <p:clrMapOvr>
    <a:masterClrMapping/>
  </p:clrMapOvr>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7655042"/>
      </p:ext>
    </p:extLst>
  </p:cSld>
  <p:clrMapOvr>
    <a:masterClrMapping/>
  </p:clrMapOvr>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609100"/>
      </p:ext>
    </p:extLst>
  </p:cSld>
  <p:clrMapOvr>
    <a:masterClrMapping/>
  </p:clrMapOvr>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7156" y="97791"/>
            <a:ext cx="15326200" cy="9960610"/>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40043" y="249134"/>
            <a:ext cx="14864715" cy="1348104"/>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2055050662"/>
      </p:ext>
    </p:extLst>
  </p:cSld>
  <p:clrMapOvr>
    <a:masterClrMapping/>
  </p:clrMapOvr>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fontAlgn="base">
              <a:spcBef>
                <a:spcPct val="50000"/>
              </a:spcBef>
              <a:spcAft>
                <a:spcPct val="0"/>
              </a:spcAft>
              <a:defRPr/>
            </a:pPr>
            <a:fld id="{99D903CA-8EC9-4EB0-B4F7-7D6D89967A95}" type="slidenum">
              <a:rPr lang="en-US" sz="1275">
                <a:solidFill>
                  <a:srgbClr val="FFFFFF"/>
                </a:solidFill>
                <a:ea typeface="ＭＳ Ｐゴシック" pitchFamily="34" charset="-128"/>
              </a:rPr>
              <a:pPr algn="r" fontAlgn="base">
                <a:spcBef>
                  <a:spcPct val="50000"/>
                </a:spcBef>
                <a:spcAft>
                  <a:spcPct val="0"/>
                </a:spcAft>
                <a:defRPr/>
              </a:pPr>
              <a:t>‹#›</a:t>
            </a:fld>
            <a:endParaRPr lang="en-US" sz="1275">
              <a:solidFill>
                <a:srgbClr val="FFFFFF"/>
              </a:solidFill>
              <a:ea typeface="ＭＳ Ｐゴシック" pitchFamily="34" charset="-128"/>
            </a:endParaRPr>
          </a:p>
        </p:txBody>
      </p:sp>
    </p:spTree>
    <p:extLst>
      <p:ext uri="{BB962C8B-B14F-4D97-AF65-F5344CB8AC3E}">
        <p14:creationId xmlns:p14="http://schemas.microsoft.com/office/powerpoint/2010/main" val="1113715841"/>
      </p:ext>
    </p:extLst>
  </p:cSld>
  <p:clrMapOvr>
    <a:masterClrMapping/>
  </p:clrMapOvr>
  <p:hf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fontAlgn="base">
              <a:spcBef>
                <a:spcPct val="50000"/>
              </a:spcBef>
              <a:spcAft>
                <a:spcPct val="0"/>
              </a:spcAft>
              <a:defRPr/>
            </a:pPr>
            <a:fld id="{99D903CA-8EC9-4EB0-B4F7-7D6D89967A95}" type="slidenum">
              <a:rPr lang="en-US" sz="1275">
                <a:solidFill>
                  <a:srgbClr val="FFFFFF"/>
                </a:solidFill>
                <a:ea typeface="ＭＳ Ｐゴシック" pitchFamily="34" charset="-128"/>
              </a:rPr>
              <a:pPr algn="r" fontAlgn="base">
                <a:spcBef>
                  <a:spcPct val="50000"/>
                </a:spcBef>
                <a:spcAft>
                  <a:spcPct val="0"/>
                </a:spcAft>
                <a:defRPr/>
              </a:pPr>
              <a:t>‹#›</a:t>
            </a:fld>
            <a:endParaRPr lang="en-US" sz="1275">
              <a:solidFill>
                <a:srgbClr val="FFFFFF"/>
              </a:solidFill>
              <a:ea typeface="ＭＳ Ｐゴシック" pitchFamily="34" charset="-128"/>
            </a:endParaRPr>
          </a:p>
        </p:txBody>
      </p:sp>
    </p:spTree>
    <p:extLst>
      <p:ext uri="{BB962C8B-B14F-4D97-AF65-F5344CB8AC3E}">
        <p14:creationId xmlns:p14="http://schemas.microsoft.com/office/powerpoint/2010/main" val="105047034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1">
                    <a:lumMod val="50000"/>
                    <a:lumOff val="50000"/>
                  </a:schemeClr>
                </a:solidFill>
              </a:rPr>
              <a:pPr algn="r">
                <a:spcBef>
                  <a:spcPct val="50000"/>
                </a:spcBef>
                <a:defRPr/>
              </a:pPr>
              <a:t>‹#›</a:t>
            </a:fld>
            <a:endParaRPr lang="en-US" sz="1403"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26521363"/>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fontAlgn="base">
              <a:spcBef>
                <a:spcPct val="50000"/>
              </a:spcBef>
              <a:spcAft>
                <a:spcPct val="0"/>
              </a:spcAft>
              <a:defRPr/>
            </a:pPr>
            <a:fld id="{99D903CA-8EC9-4EB0-B4F7-7D6D89967A95}" type="slidenum">
              <a:rPr lang="en-US" sz="1275">
                <a:solidFill>
                  <a:srgbClr val="000000"/>
                </a:solidFill>
                <a:ea typeface="ＭＳ Ｐゴシック" pitchFamily="34" charset="-128"/>
              </a:rPr>
              <a:pPr algn="r" fontAlgn="base">
                <a:spcBef>
                  <a:spcPct val="50000"/>
                </a:spcBef>
                <a:spcAft>
                  <a:spcPct val="0"/>
                </a:spcAft>
                <a:defRPr/>
              </a:pPr>
              <a:t>‹#›</a:t>
            </a:fld>
            <a:endParaRPr lang="en-US" sz="1275">
              <a:solidFill>
                <a:srgbClr val="000000"/>
              </a:solidFill>
              <a:ea typeface="ＭＳ Ｐゴシック" pitchFamily="34" charset="-128"/>
            </a:endParaRPr>
          </a:p>
        </p:txBody>
      </p:sp>
    </p:spTree>
    <p:extLst>
      <p:ext uri="{BB962C8B-B14F-4D97-AF65-F5344CB8AC3E}">
        <p14:creationId xmlns:p14="http://schemas.microsoft.com/office/powerpoint/2010/main" val="316310011"/>
      </p:ext>
    </p:extLst>
  </p:cSld>
  <p:clrMapOvr>
    <a:masterClrMapping/>
  </p:clrMapOvr>
  <p:hf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4" name="Title 5"/>
          <p:cNvSpPr>
            <a:spLocks noGrp="1"/>
          </p:cNvSpPr>
          <p:nvPr>
            <p:ph type="title"/>
          </p:nvPr>
        </p:nvSpPr>
        <p:spPr>
          <a:xfrm>
            <a:off x="340042" y="389947"/>
            <a:ext cx="7432358" cy="2451596"/>
          </a:xfrm>
          <a:noFill/>
          <a:ln w="19050">
            <a:noFill/>
          </a:ln>
        </p:spPr>
        <p:txBody>
          <a:bodyPr/>
          <a:lstStyle>
            <a:lvl1pPr>
              <a:defRPr>
                <a:solidFill>
                  <a:sysClr val="windowText" lastClr="000000"/>
                </a:solidFill>
              </a:defRPr>
            </a:lvl1pPr>
          </a:lstStyle>
          <a:p>
            <a:r>
              <a:rPr lang="en-US"/>
              <a:t>Click to edit Master title style</a:t>
            </a:r>
          </a:p>
        </p:txBody>
      </p:sp>
      <p:sp>
        <p:nvSpPr>
          <p:cNvPr id="17" name="Text Placeholder 6"/>
          <p:cNvSpPr>
            <a:spLocks noGrp="1"/>
          </p:cNvSpPr>
          <p:nvPr>
            <p:ph type="body" sz="quarter" idx="15"/>
          </p:nvPr>
        </p:nvSpPr>
        <p:spPr>
          <a:xfrm>
            <a:off x="340043" y="3020437"/>
            <a:ext cx="7416165" cy="4851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
        <p:nvSpPr>
          <p:cNvPr id="18" name="Text Box 9"/>
          <p:cNvSpPr txBox="1">
            <a:spLocks noChangeArrowheads="1"/>
          </p:cNvSpPr>
          <p:nvPr userDrawn="1"/>
        </p:nvSpPr>
        <p:spPr bwMode="auto">
          <a:xfrm>
            <a:off x="4561707" y="9367042"/>
            <a:ext cx="4572358" cy="392415"/>
          </a:xfrm>
          <a:prstGeom prst="rect">
            <a:avLst/>
          </a:prstGeom>
          <a:noFill/>
          <a:ln w="9525">
            <a:noFill/>
            <a:miter lim="800000"/>
            <a:headEnd/>
            <a:tailEnd/>
          </a:ln>
          <a:effectLst/>
        </p:spPr>
        <p:txBody>
          <a:bodyPr wrap="square" lIns="0" tIns="0" rIns="0" bIns="0">
            <a:spAutoFit/>
          </a:bodyPr>
          <a:lstStyle/>
          <a:p>
            <a:pPr fontAlgn="base">
              <a:spcBef>
                <a:spcPct val="0"/>
              </a:spcBef>
              <a:spcAft>
                <a:spcPct val="0"/>
              </a:spcAft>
              <a:defRPr/>
            </a:pPr>
            <a:r>
              <a:rPr lang="en-US" sz="2550" b="1">
                <a:solidFill>
                  <a:srgbClr val="C00000"/>
                </a:solidFill>
                <a:ea typeface="ＭＳ Ｐゴシック" pitchFamily="34" charset="-128"/>
              </a:rPr>
              <a:t>BUILDING STRONG</a:t>
            </a:r>
            <a:r>
              <a:rPr lang="en-US" sz="2040" b="1" baseline="-25000">
                <a:solidFill>
                  <a:srgbClr val="C00000"/>
                </a:solidFill>
                <a:ea typeface="ＭＳ Ｐゴシック" pitchFamily="34" charset="-128"/>
              </a:rPr>
              <a:t>®</a:t>
            </a:r>
          </a:p>
        </p:txBody>
      </p:sp>
    </p:spTree>
    <p:extLst>
      <p:ext uri="{BB962C8B-B14F-4D97-AF65-F5344CB8AC3E}">
        <p14:creationId xmlns:p14="http://schemas.microsoft.com/office/powerpoint/2010/main" val="3095017611"/>
      </p:ext>
    </p:extLst>
  </p:cSld>
  <p:clrMapOvr>
    <a:masterClrMapping/>
  </p:clrMapOvr>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490"/>
            <a:ext cx="15542497" cy="10059890"/>
          </a:xfrm>
          <a:prstGeom prst="rect">
            <a:avLst/>
          </a:prstGeom>
        </p:spPr>
      </p:pic>
      <p:sp>
        <p:nvSpPr>
          <p:cNvPr id="14" name="Title 5"/>
          <p:cNvSpPr>
            <a:spLocks noGrp="1"/>
          </p:cNvSpPr>
          <p:nvPr>
            <p:ph type="title"/>
          </p:nvPr>
        </p:nvSpPr>
        <p:spPr>
          <a:xfrm>
            <a:off x="340043" y="382700"/>
            <a:ext cx="7422131" cy="2451596"/>
          </a:xfrm>
          <a:noFill/>
          <a:ln w="1270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8091991" y="382700"/>
            <a:ext cx="7112767"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10978515"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340043" y="3019849"/>
            <a:ext cx="7406045" cy="4852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6554703"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
        <p:nvSpPr>
          <p:cNvPr id="11" name="Text Box 9"/>
          <p:cNvSpPr txBox="1">
            <a:spLocks noChangeArrowheads="1"/>
          </p:cNvSpPr>
          <p:nvPr userDrawn="1"/>
        </p:nvSpPr>
        <p:spPr bwMode="auto">
          <a:xfrm>
            <a:off x="4561707" y="9635266"/>
            <a:ext cx="6079067" cy="353174"/>
          </a:xfrm>
          <a:prstGeom prst="rect">
            <a:avLst/>
          </a:prstGeom>
          <a:noFill/>
          <a:ln w="9525">
            <a:noFill/>
            <a:miter lim="800000"/>
            <a:headEnd/>
            <a:tailEnd/>
          </a:ln>
          <a:effectLst/>
        </p:spPr>
        <p:txBody>
          <a:bodyPr wrap="square" lIns="0" tIns="0" rIns="0" bIns="0">
            <a:spAutoFit/>
          </a:bodyPr>
          <a:lstStyle/>
          <a:p>
            <a:pPr fontAlgn="base">
              <a:spcBef>
                <a:spcPct val="0"/>
              </a:spcBef>
              <a:spcAft>
                <a:spcPct val="0"/>
              </a:spcAft>
              <a:defRPr/>
            </a:pPr>
            <a:r>
              <a:rPr lang="en-US" sz="2295" b="1">
                <a:solidFill>
                  <a:srgbClr val="C00000"/>
                </a:solidFill>
                <a:ea typeface="ＭＳ Ｐゴシック" pitchFamily="34" charset="-128"/>
              </a:rPr>
              <a:t>BUILDING STRONG</a:t>
            </a:r>
            <a:r>
              <a:rPr lang="en-US" sz="1785" b="1" baseline="-25000">
                <a:solidFill>
                  <a:srgbClr val="C00000"/>
                </a:solidFill>
                <a:ea typeface="ＭＳ Ｐゴシック" pitchFamily="34" charset="-128"/>
              </a:rPr>
              <a:t>®</a:t>
            </a:r>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05882" y="8180759"/>
            <a:ext cx="1368502" cy="1568978"/>
          </a:xfrm>
          <a:prstGeom prst="rect">
            <a:avLst/>
          </a:prstGeom>
        </p:spPr>
      </p:pic>
    </p:spTree>
    <p:extLst>
      <p:ext uri="{BB962C8B-B14F-4D97-AF65-F5344CB8AC3E}">
        <p14:creationId xmlns:p14="http://schemas.microsoft.com/office/powerpoint/2010/main" val="1552908190"/>
      </p:ext>
    </p:extLst>
  </p:cSld>
  <p:clrMapOvr>
    <a:masterClrMapping/>
  </p:clrMapOvr>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5540195" cy="10058400"/>
          </a:xfrm>
          <a:prstGeom prst="rect">
            <a:avLst/>
          </a:prstGeom>
        </p:spPr>
      </p:pic>
      <p:sp>
        <p:nvSpPr>
          <p:cNvPr id="3" name="Text Placeholder 2"/>
          <p:cNvSpPr>
            <a:spLocks noGrp="1"/>
          </p:cNvSpPr>
          <p:nvPr>
            <p:ph type="body" sz="quarter" idx="19"/>
          </p:nvPr>
        </p:nvSpPr>
        <p:spPr>
          <a:xfrm>
            <a:off x="485775" y="3020435"/>
            <a:ext cx="6205776" cy="48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11122439"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6848362"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11122439"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485776" y="389947"/>
            <a:ext cx="6205248" cy="2451596"/>
          </a:xfrm>
          <a:noFill/>
          <a:ln w="12700">
            <a:noFill/>
          </a:ln>
        </p:spPr>
        <p:txBody>
          <a:bodyPr/>
          <a:lstStyle>
            <a:lvl1pPr>
              <a:defRPr>
                <a:solidFill>
                  <a:sysClr val="windowText" lastClr="000000"/>
                </a:solidFill>
              </a:defRPr>
            </a:lvl1pPr>
          </a:lstStyle>
          <a:p>
            <a:r>
              <a:rPr lang="en-US"/>
              <a:t>Click to edit Master title style</a:t>
            </a:r>
          </a:p>
        </p:txBody>
      </p:sp>
      <p:sp>
        <p:nvSpPr>
          <p:cNvPr id="21" name="Picture Placeholder 16"/>
          <p:cNvSpPr>
            <a:spLocks noGrp="1"/>
          </p:cNvSpPr>
          <p:nvPr>
            <p:ph type="pic" sz="quarter" idx="18"/>
          </p:nvPr>
        </p:nvSpPr>
        <p:spPr>
          <a:xfrm>
            <a:off x="6848362"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
        <p:nvSpPr>
          <p:cNvPr id="11" name="Text Box 9"/>
          <p:cNvSpPr txBox="1">
            <a:spLocks noChangeArrowheads="1"/>
          </p:cNvSpPr>
          <p:nvPr userDrawn="1"/>
        </p:nvSpPr>
        <p:spPr bwMode="auto">
          <a:xfrm>
            <a:off x="4561707" y="9367042"/>
            <a:ext cx="4572358" cy="392415"/>
          </a:xfrm>
          <a:prstGeom prst="rect">
            <a:avLst/>
          </a:prstGeom>
          <a:noFill/>
          <a:ln w="9525">
            <a:noFill/>
            <a:miter lim="800000"/>
            <a:headEnd/>
            <a:tailEnd/>
          </a:ln>
          <a:effectLst/>
        </p:spPr>
        <p:txBody>
          <a:bodyPr wrap="square" lIns="0" tIns="0" rIns="0" bIns="0">
            <a:spAutoFit/>
          </a:bodyPr>
          <a:lstStyle/>
          <a:p>
            <a:pPr fontAlgn="base">
              <a:spcBef>
                <a:spcPct val="0"/>
              </a:spcBef>
              <a:spcAft>
                <a:spcPct val="0"/>
              </a:spcAft>
              <a:defRPr/>
            </a:pPr>
            <a:r>
              <a:rPr lang="en-US" sz="2550" b="1">
                <a:solidFill>
                  <a:srgbClr val="C00000"/>
                </a:solidFill>
                <a:ea typeface="ＭＳ Ｐゴシック" pitchFamily="34" charset="-128"/>
              </a:rPr>
              <a:t>BUILDING STRONG</a:t>
            </a:r>
            <a:r>
              <a:rPr lang="en-US" sz="2040" b="1" baseline="-25000">
                <a:solidFill>
                  <a:srgbClr val="C00000"/>
                </a:solidFill>
                <a:ea typeface="ＭＳ Ｐゴシック" pitchFamily="34" charset="-128"/>
              </a:rPr>
              <a:t>®</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05882" y="8180759"/>
            <a:ext cx="1368502" cy="1568978"/>
          </a:xfrm>
          <a:prstGeom prst="rect">
            <a:avLst/>
          </a:prstGeom>
        </p:spPr>
      </p:pic>
    </p:spTree>
    <p:extLst>
      <p:ext uri="{BB962C8B-B14F-4D97-AF65-F5344CB8AC3E}">
        <p14:creationId xmlns:p14="http://schemas.microsoft.com/office/powerpoint/2010/main" val="3663136798"/>
      </p:ext>
    </p:extLst>
  </p:cSld>
  <p:clrMapOvr>
    <a:masterClrMapping/>
  </p:clrMapOvr>
  <p:hf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8" name="Picture Placeholder 16"/>
          <p:cNvSpPr>
            <a:spLocks noGrp="1" noChangeAspect="1"/>
          </p:cNvSpPr>
          <p:nvPr>
            <p:ph type="pic" sz="quarter" idx="13"/>
          </p:nvPr>
        </p:nvSpPr>
        <p:spPr>
          <a:xfrm>
            <a:off x="10838087" y="5691967"/>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10838087" y="1799803"/>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6025723" y="1799803"/>
            <a:ext cx="4703993" cy="7643752"/>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340043" y="361519"/>
            <a:ext cx="14864715" cy="1259041"/>
          </a:xfrm>
          <a:noFill/>
          <a:ln w="12700">
            <a:noFill/>
          </a:ln>
        </p:spPr>
        <p:txBody>
          <a:bodyPr/>
          <a:lstStyle>
            <a:lvl1pPr>
              <a:defRPr>
                <a:ln>
                  <a:noFill/>
                </a:ln>
              </a:defRPr>
            </a:lvl1pPr>
          </a:lstStyle>
          <a:p>
            <a:r>
              <a:rPr lang="en-US"/>
              <a:t>Click to edit Master title style</a:t>
            </a:r>
          </a:p>
        </p:txBody>
      </p:sp>
      <p:sp>
        <p:nvSpPr>
          <p:cNvPr id="4" name="Text Placeholder 3"/>
          <p:cNvSpPr>
            <a:spLocks noGrp="1"/>
          </p:cNvSpPr>
          <p:nvPr>
            <p:ph type="body" sz="quarter" idx="16"/>
          </p:nvPr>
        </p:nvSpPr>
        <p:spPr>
          <a:xfrm>
            <a:off x="340043" y="1799803"/>
            <a:ext cx="5529809" cy="5804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
        <p:nvSpPr>
          <p:cNvPr id="11" name="Text Box 9"/>
          <p:cNvSpPr txBox="1">
            <a:spLocks noChangeArrowheads="1"/>
          </p:cNvSpPr>
          <p:nvPr userDrawn="1"/>
        </p:nvSpPr>
        <p:spPr bwMode="auto">
          <a:xfrm>
            <a:off x="4561707" y="9423508"/>
            <a:ext cx="4572358" cy="353174"/>
          </a:xfrm>
          <a:prstGeom prst="rect">
            <a:avLst/>
          </a:prstGeom>
          <a:noFill/>
          <a:ln w="9525">
            <a:noFill/>
            <a:miter lim="800000"/>
            <a:headEnd/>
            <a:tailEnd/>
          </a:ln>
          <a:effectLst/>
        </p:spPr>
        <p:txBody>
          <a:bodyPr wrap="square" lIns="0" tIns="0" rIns="0" bIns="0">
            <a:spAutoFit/>
          </a:bodyPr>
          <a:lstStyle/>
          <a:p>
            <a:pPr fontAlgn="base">
              <a:spcBef>
                <a:spcPct val="0"/>
              </a:spcBef>
              <a:spcAft>
                <a:spcPct val="0"/>
              </a:spcAft>
              <a:defRPr/>
            </a:pPr>
            <a:r>
              <a:rPr lang="en-US" sz="2295" b="1">
                <a:solidFill>
                  <a:srgbClr val="C00000"/>
                </a:solidFill>
                <a:ea typeface="ＭＳ Ｐゴシック" pitchFamily="34" charset="-128"/>
              </a:rPr>
              <a:t>BUILDING STRONG</a:t>
            </a:r>
            <a:r>
              <a:rPr lang="en-US" sz="2295" b="1" baseline="-25000">
                <a:solidFill>
                  <a:srgbClr val="C00000"/>
                </a:solidFill>
                <a:ea typeface="ＭＳ Ｐゴシック" pitchFamily="34" charset="-128"/>
              </a:rPr>
              <a:t>®</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05882" y="8180759"/>
            <a:ext cx="1368502" cy="1568978"/>
          </a:xfrm>
          <a:prstGeom prst="rect">
            <a:avLst/>
          </a:prstGeom>
        </p:spPr>
      </p:pic>
    </p:spTree>
    <p:extLst>
      <p:ext uri="{BB962C8B-B14F-4D97-AF65-F5344CB8AC3E}">
        <p14:creationId xmlns:p14="http://schemas.microsoft.com/office/powerpoint/2010/main" val="145119550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1">
                    <a:lumMod val="50000"/>
                    <a:lumOff val="50000"/>
                  </a:schemeClr>
                </a:solidFill>
              </a:rPr>
              <a:pPr algn="r">
                <a:spcBef>
                  <a:spcPct val="50000"/>
                </a:spcBef>
                <a:defRPr/>
              </a:pPr>
              <a:t>‹#›</a:t>
            </a:fld>
            <a:endParaRPr lang="en-US" sz="1403"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779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2"/>
                </a:solidFill>
              </a:rPr>
              <a:pPr algn="r">
                <a:spcBef>
                  <a:spcPct val="50000"/>
                </a:spcBef>
                <a:defRPr/>
              </a:pPr>
              <a:t>‹#›</a:t>
            </a:fld>
            <a:endParaRPr lang="en-US" sz="1403"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419935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solidFill>
                  <a:schemeClr val="tx1"/>
                </a:solidFill>
              </a:rPr>
              <a:pPr algn="r">
                <a:spcBef>
                  <a:spcPct val="50000"/>
                </a:spcBef>
                <a:defRPr/>
              </a:pPr>
              <a:t>‹#›</a:t>
            </a:fld>
            <a:endParaRPr lang="en-US" sz="1403"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7921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340043" y="1508760"/>
            <a:ext cx="14864715" cy="821436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42417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4605" y="0"/>
            <a:ext cx="15540196" cy="10058400"/>
          </a:xfrm>
          <a:prstGeom prst="rect">
            <a:avLst/>
          </a:prstGeom>
        </p:spPr>
      </p:pic>
      <p:sp>
        <p:nvSpPr>
          <p:cNvPr id="14" name="Title Placeholder 1"/>
          <p:cNvSpPr>
            <a:spLocks noGrp="1"/>
          </p:cNvSpPr>
          <p:nvPr>
            <p:ph type="title"/>
          </p:nvPr>
        </p:nvSpPr>
        <p:spPr bwMode="auto">
          <a:xfrm>
            <a:off x="340043" y="3352801"/>
            <a:ext cx="14864715" cy="1885949"/>
          </a:xfrm>
          <a:prstGeom prst="rect">
            <a:avLst/>
          </a:prstGeom>
          <a:noFill/>
          <a:ln w="9525">
            <a:solidFill>
              <a:schemeClr val="accent3"/>
            </a:solidFill>
            <a:miter lim="800000"/>
            <a:headEnd/>
            <a:tailEnd/>
          </a:ln>
        </p:spPr>
        <p:txBody>
          <a:bodyPr anchor="b"/>
          <a:lstStyle>
            <a:lvl1pPr>
              <a:defRPr sz="408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340042" y="5408721"/>
            <a:ext cx="10832783" cy="1252643"/>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11172825" y="5422691"/>
            <a:ext cx="4030566" cy="1238673"/>
          </a:xfrm>
          <a:prstGeom prst="rect">
            <a:avLst/>
          </a:prstGeom>
          <a:ln>
            <a:solidFill>
              <a:schemeClr val="accent3"/>
            </a:solidFill>
          </a:ln>
        </p:spPr>
        <p:txBody>
          <a:bodyPr/>
          <a:lstStyle>
            <a:lvl1pPr algn="ctr">
              <a:defRPr sz="255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4" name="Picture 3" descr="A picture containing text, sign&#10;&#10;Description automatically generated">
            <a:extLst>
              <a:ext uri="{FF2B5EF4-FFF2-40B4-BE49-F238E27FC236}">
                <a16:creationId xmlns:a16="http://schemas.microsoft.com/office/drawing/2014/main" id="{159AC6F7-D62B-9FD8-2BA0-42A6B02281AC}"/>
              </a:ext>
            </a:extLst>
          </p:cNvPr>
          <p:cNvPicPr>
            <a:picLocks noChangeAspect="1"/>
          </p:cNvPicPr>
          <p:nvPr userDrawn="1"/>
        </p:nvPicPr>
        <p:blipFill>
          <a:blip r:embed="rId4"/>
          <a:stretch>
            <a:fillRect/>
          </a:stretch>
        </p:blipFill>
        <p:spPr>
          <a:xfrm>
            <a:off x="3418250" y="8216750"/>
            <a:ext cx="1347062" cy="1563445"/>
          </a:xfrm>
          <a:prstGeom prst="rect">
            <a:avLst/>
          </a:prstGeom>
        </p:spPr>
      </p:pic>
    </p:spTree>
    <p:extLst>
      <p:ext uri="{BB962C8B-B14F-4D97-AF65-F5344CB8AC3E}">
        <p14:creationId xmlns:p14="http://schemas.microsoft.com/office/powerpoint/2010/main" val="3047281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4" name="Title Placeholder 1"/>
          <p:cNvSpPr>
            <a:spLocks noGrp="1"/>
          </p:cNvSpPr>
          <p:nvPr>
            <p:ph type="title"/>
          </p:nvPr>
        </p:nvSpPr>
        <p:spPr bwMode="auto">
          <a:xfrm>
            <a:off x="340043" y="3352801"/>
            <a:ext cx="14864715" cy="1885949"/>
          </a:xfrm>
          <a:prstGeom prst="rect">
            <a:avLst/>
          </a:prstGeom>
          <a:noFill/>
          <a:ln w="9525">
            <a:solidFill>
              <a:schemeClr val="accent3"/>
            </a:solidFill>
            <a:miter lim="800000"/>
            <a:headEnd/>
            <a:tailEnd/>
          </a:ln>
        </p:spPr>
        <p:txBody>
          <a:bodyPr anchor="ctr"/>
          <a:lstStyle>
            <a:lvl1pPr>
              <a:defRPr sz="408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242887" y="8216751"/>
            <a:ext cx="3062994" cy="156344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11683625" y="5441222"/>
            <a:ext cx="3521133" cy="565877"/>
          </a:xfrm>
          <a:prstGeom prst="rect">
            <a:avLst/>
          </a:prstGeom>
          <a:ln>
            <a:solidFill>
              <a:schemeClr val="accent3"/>
            </a:solidFill>
          </a:ln>
        </p:spPr>
        <p:txBody>
          <a:bodyPr/>
          <a:lstStyle>
            <a:lvl1pPr algn="ctr">
              <a:defRPr sz="2550">
                <a:solidFill>
                  <a:schemeClr val="accent3"/>
                </a:solidFill>
              </a:defRPr>
            </a:lvl1pPr>
          </a:lstStyle>
          <a:p>
            <a:endParaRPr lang="en-US" dirty="0"/>
          </a:p>
        </p:txBody>
      </p:sp>
      <p:pic>
        <p:nvPicPr>
          <p:cNvPr id="2" name="Picture 1" descr="A picture containing text, sign&#10;&#10;Description automatically generated">
            <a:extLst>
              <a:ext uri="{FF2B5EF4-FFF2-40B4-BE49-F238E27FC236}">
                <a16:creationId xmlns:a16="http://schemas.microsoft.com/office/drawing/2014/main" id="{16B488A9-B36C-4407-4A65-8BBFC86F89F6}"/>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272976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4" name="Content Placeholder 3"/>
          <p:cNvSpPr>
            <a:spLocks noGrp="1"/>
          </p:cNvSpPr>
          <p:nvPr>
            <p:ph sz="quarter" idx="12"/>
          </p:nvPr>
        </p:nvSpPr>
        <p:spPr>
          <a:xfrm>
            <a:off x="340043" y="3164206"/>
            <a:ext cx="14864715" cy="2638001"/>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11683625" y="5930172"/>
            <a:ext cx="3521133" cy="565877"/>
          </a:xfrm>
          <a:prstGeom prst="rect">
            <a:avLst/>
          </a:prstGeom>
          <a:ln>
            <a:solidFill>
              <a:schemeClr val="accent3"/>
            </a:solidFill>
          </a:ln>
        </p:spPr>
        <p:txBody>
          <a:bodyPr/>
          <a:lstStyle>
            <a:lvl1pPr algn="ctr">
              <a:defRPr sz="255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3989A5DC-9C4F-9CAD-7C1B-C090BFC8A278}"/>
              </a:ext>
            </a:extLst>
          </p:cNvPr>
          <p:cNvPicPr>
            <a:picLocks noChangeAspect="1"/>
          </p:cNvPicPr>
          <p:nvPr userDrawn="1"/>
        </p:nvPicPr>
        <p:blipFill>
          <a:blip r:embed="rId4"/>
          <a:stretch>
            <a:fillRect/>
          </a:stretch>
        </p:blipFill>
        <p:spPr>
          <a:xfrm>
            <a:off x="3546468" y="8216750"/>
            <a:ext cx="1347062" cy="1563445"/>
          </a:xfrm>
          <a:prstGeom prst="rect">
            <a:avLst/>
          </a:prstGeom>
        </p:spPr>
      </p:pic>
    </p:spTree>
    <p:extLst>
      <p:ext uri="{BB962C8B-B14F-4D97-AF65-F5344CB8AC3E}">
        <p14:creationId xmlns:p14="http://schemas.microsoft.com/office/powerpoint/2010/main" val="2199051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4321" y="0"/>
            <a:ext cx="15540196" cy="10058400"/>
          </a:xfrm>
          <a:prstGeom prst="rect">
            <a:avLst/>
          </a:prstGeom>
        </p:spPr>
      </p:pic>
      <p:sp>
        <p:nvSpPr>
          <p:cNvPr id="14" name="Title 5"/>
          <p:cNvSpPr>
            <a:spLocks noGrp="1"/>
          </p:cNvSpPr>
          <p:nvPr>
            <p:ph type="title"/>
          </p:nvPr>
        </p:nvSpPr>
        <p:spPr>
          <a:xfrm>
            <a:off x="340042" y="389947"/>
            <a:ext cx="7432358" cy="2451596"/>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7930559" y="389946"/>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7930559" y="5174974"/>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340043" y="3020437"/>
            <a:ext cx="7416165" cy="485166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516D2AB9-8BAE-94BD-CFC8-66363B7E6728}"/>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7116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14" name="Title 5"/>
          <p:cNvSpPr>
            <a:spLocks noGrp="1"/>
          </p:cNvSpPr>
          <p:nvPr>
            <p:ph type="title"/>
          </p:nvPr>
        </p:nvSpPr>
        <p:spPr>
          <a:xfrm>
            <a:off x="340043" y="382700"/>
            <a:ext cx="7422131" cy="2451596"/>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8091991" y="382700"/>
            <a:ext cx="7112767"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10978515"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340043" y="3019849"/>
            <a:ext cx="7406045" cy="485224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6554703"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299EC690-00BA-968E-6B1D-284D8308257E}"/>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195350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302" y="0"/>
            <a:ext cx="15540196" cy="10058400"/>
          </a:xfrm>
          <a:prstGeom prst="rect">
            <a:avLst/>
          </a:prstGeom>
        </p:spPr>
      </p:pic>
      <p:sp>
        <p:nvSpPr>
          <p:cNvPr id="3" name="Text Placeholder 2"/>
          <p:cNvSpPr>
            <a:spLocks noGrp="1"/>
          </p:cNvSpPr>
          <p:nvPr>
            <p:ph type="body" sz="quarter" idx="19"/>
          </p:nvPr>
        </p:nvSpPr>
        <p:spPr>
          <a:xfrm>
            <a:off x="485775" y="3020435"/>
            <a:ext cx="6205776" cy="4863301"/>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11122439"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6848362"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11122439"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485776" y="389947"/>
            <a:ext cx="6205248" cy="2451596"/>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6848362"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0FDA862E-EF6F-CAB1-7206-E7FE5C72E36B}"/>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690208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6338" y="0"/>
            <a:ext cx="15540196" cy="10058400"/>
          </a:xfrm>
          <a:prstGeom prst="rect">
            <a:avLst/>
          </a:prstGeom>
        </p:spPr>
      </p:pic>
      <p:sp>
        <p:nvSpPr>
          <p:cNvPr id="16" name="TextBox 15"/>
          <p:cNvSpPr txBox="1"/>
          <p:nvPr userDrawn="1"/>
        </p:nvSpPr>
        <p:spPr>
          <a:xfrm>
            <a:off x="340043" y="7652327"/>
            <a:ext cx="5529809" cy="443583"/>
          </a:xfrm>
          <a:prstGeom prst="rect">
            <a:avLst/>
          </a:prstGeom>
          <a:noFill/>
          <a:ln>
            <a:solidFill>
              <a:schemeClr val="accent3"/>
            </a:solidFill>
          </a:ln>
        </p:spPr>
        <p:txBody>
          <a:bodyPr wrap="square" lIns="116586" tIns="0">
            <a:spAutoFit/>
          </a:bodyPr>
          <a:lstStyle/>
          <a:p>
            <a:r>
              <a:rPr lang="en-US" altLang="en-US" sz="861" i="1" dirty="0">
                <a:solidFill>
                  <a:schemeClr val="tx2"/>
                </a:solidFill>
              </a:rPr>
              <a:t>“</a:t>
            </a:r>
            <a:r>
              <a:rPr lang="en-US" sz="861"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861" i="1" dirty="0">
                <a:solidFill>
                  <a:schemeClr val="tx2"/>
                </a:solidFill>
              </a:rPr>
              <a:t>”</a:t>
            </a:r>
            <a:endParaRPr lang="en-US" sz="861" i="1" dirty="0">
              <a:solidFill>
                <a:schemeClr val="tx2"/>
              </a:solidFill>
            </a:endParaRPr>
          </a:p>
        </p:txBody>
      </p:sp>
      <p:sp>
        <p:nvSpPr>
          <p:cNvPr id="18" name="Picture Placeholder 16"/>
          <p:cNvSpPr>
            <a:spLocks noGrp="1" noChangeAspect="1"/>
          </p:cNvSpPr>
          <p:nvPr>
            <p:ph type="pic" sz="quarter" idx="13"/>
          </p:nvPr>
        </p:nvSpPr>
        <p:spPr>
          <a:xfrm>
            <a:off x="10838087" y="5691967"/>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10838087" y="1799803"/>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6025723" y="1799803"/>
            <a:ext cx="4703993" cy="7643752"/>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340043" y="361519"/>
            <a:ext cx="14864715" cy="1259041"/>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340043" y="1799803"/>
            <a:ext cx="5529809" cy="5804534"/>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46252EC2-62FD-749E-DA48-2B1089A4C848}"/>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777430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6338" y="0"/>
            <a:ext cx="15540196" cy="100584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1070730" y="670560"/>
            <a:ext cx="5013602" cy="2346960"/>
          </a:xfrm>
          <a:ln>
            <a:solidFill>
              <a:schemeClr val="accent3"/>
            </a:solidFill>
          </a:ln>
        </p:spPr>
        <p:txBody>
          <a:bodyPr anchor="b"/>
          <a:lstStyle>
            <a:lvl1pPr>
              <a:defRPr sz="408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6608565" y="670561"/>
            <a:ext cx="7869555" cy="7390277"/>
          </a:xfrm>
          <a:solidFill>
            <a:schemeClr val="tx2"/>
          </a:solidFill>
        </p:spPr>
        <p:txBody>
          <a:bodyPr/>
          <a:lstStyle>
            <a:lvl1pPr marL="0" indent="0">
              <a:buNone/>
              <a:defRPr sz="4080">
                <a:solidFill>
                  <a:schemeClr val="tx1"/>
                </a:solidFill>
              </a:defRPr>
            </a:lvl1pPr>
            <a:lvl2pPr marL="582930" indent="0">
              <a:buNone/>
              <a:defRPr sz="3570"/>
            </a:lvl2pPr>
            <a:lvl3pPr marL="1165860" indent="0">
              <a:buNone/>
              <a:defRPr sz="3060"/>
            </a:lvl3pPr>
            <a:lvl4pPr marL="1748790" indent="0">
              <a:buNone/>
              <a:defRPr sz="2550"/>
            </a:lvl4pPr>
            <a:lvl5pPr marL="2331720" indent="0">
              <a:buNone/>
              <a:defRPr sz="2550"/>
            </a:lvl5pPr>
            <a:lvl6pPr marL="2914650" indent="0">
              <a:buNone/>
              <a:defRPr sz="2550"/>
            </a:lvl6pPr>
            <a:lvl7pPr marL="3497580" indent="0">
              <a:buNone/>
              <a:defRPr sz="2550"/>
            </a:lvl7pPr>
            <a:lvl8pPr marL="4080510" indent="0">
              <a:buNone/>
              <a:defRPr sz="2550"/>
            </a:lvl8pPr>
            <a:lvl9pPr marL="4663440" indent="0">
              <a:buNone/>
              <a:defRPr sz="255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1070730" y="3218689"/>
            <a:ext cx="5013602" cy="4842149"/>
          </a:xfrm>
          <a:ln>
            <a:solidFill>
              <a:schemeClr val="accent3"/>
            </a:solidFill>
          </a:ln>
        </p:spPr>
        <p:txBody>
          <a:bodyPr/>
          <a:lstStyle>
            <a:lvl1pPr marL="0" indent="0">
              <a:buNone/>
              <a:defRPr sz="2040">
                <a:solidFill>
                  <a:schemeClr val="tx2"/>
                </a:solidFill>
              </a:defRPr>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242887" y="8216751"/>
            <a:ext cx="3062994" cy="1563445"/>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8AE82EC6-E738-30D0-F261-A87B9E462BE7}"/>
              </a:ext>
            </a:extLst>
          </p:cNvPr>
          <p:cNvPicPr>
            <a:picLocks noChangeAspect="1"/>
          </p:cNvPicPr>
          <p:nvPr userDrawn="1"/>
        </p:nvPicPr>
        <p:blipFill>
          <a:blip r:embed="rId4"/>
          <a:stretch>
            <a:fillRect/>
          </a:stretch>
        </p:blipFill>
        <p:spPr>
          <a:xfrm>
            <a:off x="3583230" y="8216750"/>
            <a:ext cx="1347062" cy="1563445"/>
          </a:xfrm>
          <a:prstGeom prst="rect">
            <a:avLst/>
          </a:prstGeom>
        </p:spPr>
      </p:pic>
    </p:spTree>
    <p:extLst>
      <p:ext uri="{BB962C8B-B14F-4D97-AF65-F5344CB8AC3E}">
        <p14:creationId xmlns:p14="http://schemas.microsoft.com/office/powerpoint/2010/main" val="3820709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3" y="0"/>
            <a:ext cx="15540196" cy="10058400"/>
          </a:xfrm>
          <a:prstGeom prst="rect">
            <a:avLst/>
          </a:prstGeom>
        </p:spPr>
      </p:pic>
      <p:sp>
        <p:nvSpPr>
          <p:cNvPr id="14" name="Title 5"/>
          <p:cNvSpPr>
            <a:spLocks noGrp="1"/>
          </p:cNvSpPr>
          <p:nvPr>
            <p:ph type="title"/>
          </p:nvPr>
        </p:nvSpPr>
        <p:spPr>
          <a:xfrm>
            <a:off x="340042" y="389948"/>
            <a:ext cx="7432358" cy="2451596"/>
          </a:xfrm>
          <a:noFill/>
          <a:ln w="19050">
            <a:noFill/>
          </a:ln>
        </p:spPr>
        <p:txBody>
          <a:bodyPr/>
          <a:lstStyle>
            <a:lvl1pPr>
              <a:defRPr>
                <a:solidFill>
                  <a:sysClr val="windowText" lastClr="000000"/>
                </a:solidFill>
              </a:defRPr>
            </a:lvl1pPr>
          </a:lstStyle>
          <a:p>
            <a:r>
              <a:rPr lang="en-US"/>
              <a:t>Click to edit Master title style</a:t>
            </a:r>
          </a:p>
        </p:txBody>
      </p:sp>
      <p:sp>
        <p:nvSpPr>
          <p:cNvPr id="17" name="Text Placeholder 6"/>
          <p:cNvSpPr>
            <a:spLocks noGrp="1"/>
          </p:cNvSpPr>
          <p:nvPr>
            <p:ph type="body" sz="quarter" idx="15"/>
          </p:nvPr>
        </p:nvSpPr>
        <p:spPr>
          <a:xfrm>
            <a:off x="340044" y="3020437"/>
            <a:ext cx="7416165" cy="4851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99189" y="8228902"/>
            <a:ext cx="1706692" cy="1468864"/>
          </a:xfrm>
          <a:prstGeom prst="rect">
            <a:avLst/>
          </a:prstGeom>
        </p:spPr>
      </p:pic>
      <p:sp>
        <p:nvSpPr>
          <p:cNvPr id="18" name="Text Box 9"/>
          <p:cNvSpPr txBox="1">
            <a:spLocks noChangeArrowheads="1"/>
          </p:cNvSpPr>
          <p:nvPr userDrawn="1"/>
        </p:nvSpPr>
        <p:spPr bwMode="auto">
          <a:xfrm>
            <a:off x="4561707" y="9367043"/>
            <a:ext cx="4572358" cy="341184"/>
          </a:xfrm>
          <a:prstGeom prst="rect">
            <a:avLst/>
          </a:prstGeom>
          <a:noFill/>
          <a:ln w="9525">
            <a:noFill/>
            <a:miter lim="800000"/>
            <a:headEnd/>
            <a:tailEnd/>
          </a:ln>
          <a:effectLst/>
        </p:spPr>
        <p:txBody>
          <a:bodyPr wrap="square" lIns="0" tIns="0" rIns="0" bIns="0">
            <a:spAutoFit/>
          </a:bodyPr>
          <a:lstStyle/>
          <a:p>
            <a:pPr algn="l">
              <a:defRPr/>
            </a:pPr>
            <a:r>
              <a:rPr lang="en-US" sz="2217" b="1" dirty="0">
                <a:solidFill>
                  <a:srgbClr val="C00000"/>
                </a:solidFill>
              </a:rPr>
              <a:t>BUILDING STRONG</a:t>
            </a:r>
            <a:r>
              <a:rPr lang="en-US" sz="1774" b="1" baseline="-25000" dirty="0">
                <a:solidFill>
                  <a:srgbClr val="C00000"/>
                </a:solidFill>
              </a:rPr>
              <a:t>®</a:t>
            </a: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5883" y="8180759"/>
            <a:ext cx="1368502" cy="1568978"/>
          </a:xfrm>
          <a:prstGeom prst="rect">
            <a:avLst/>
          </a:prstGeom>
        </p:spPr>
      </p:pic>
    </p:spTree>
    <p:extLst>
      <p:ext uri="{BB962C8B-B14F-4D97-AF65-F5344CB8AC3E}">
        <p14:creationId xmlns:p14="http://schemas.microsoft.com/office/powerpoint/2010/main" val="1957795952"/>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2CEF7-3A37-4142-B7FC-B9499DCDCAA0}"/>
              </a:ext>
            </a:extLst>
          </p:cNvPr>
          <p:cNvSpPr>
            <a:spLocks noGrp="1"/>
          </p:cNvSpPr>
          <p:nvPr>
            <p:ph type="dt" sz="half" idx="10"/>
          </p:nvPr>
        </p:nvSpPr>
        <p:spPr/>
        <p:txBody>
          <a:bodyPr/>
          <a:lstStyle/>
          <a:p>
            <a:fld id="{C495A40A-C5EC-4946-92A7-4E7B6A719270}" type="datetimeFigureOut">
              <a:rPr lang="en-US" smtClean="0"/>
              <a:t>4/2/2026</a:t>
            </a:fld>
            <a:endParaRPr lang="en-US" dirty="0"/>
          </a:p>
        </p:txBody>
      </p:sp>
      <p:sp>
        <p:nvSpPr>
          <p:cNvPr id="3" name="Footer Placeholder 2">
            <a:extLst>
              <a:ext uri="{FF2B5EF4-FFF2-40B4-BE49-F238E27FC236}">
                <a16:creationId xmlns:a16="http://schemas.microsoft.com/office/drawing/2014/main" id="{5D4753FB-26F0-460F-A52E-3FBA29EDF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838ADE3-1F17-4217-BCE9-601233A9FA75}"/>
              </a:ext>
            </a:extLst>
          </p:cNvPr>
          <p:cNvSpPr>
            <a:spLocks noGrp="1"/>
          </p:cNvSpPr>
          <p:nvPr>
            <p:ph type="sldNum" sz="quarter" idx="12"/>
          </p:nvPr>
        </p:nvSpPr>
        <p:spPr/>
        <p:txBody>
          <a:bodyPr/>
          <a:lstStyle/>
          <a:p>
            <a:fld id="{EAAB5D34-C8B8-4D0F-85FA-AC23C32139A8}" type="slidenum">
              <a:rPr lang="en-US" smtClean="0"/>
              <a:t>‹#›</a:t>
            </a:fld>
            <a:endParaRPr lang="en-US" dirty="0"/>
          </a:p>
        </p:txBody>
      </p:sp>
    </p:spTree>
    <p:extLst>
      <p:ext uri="{BB962C8B-B14F-4D97-AF65-F5344CB8AC3E}">
        <p14:creationId xmlns:p14="http://schemas.microsoft.com/office/powerpoint/2010/main" val="59041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340043" y="1508760"/>
            <a:ext cx="14864715" cy="821436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677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7495" y="6547241"/>
            <a:ext cx="11658600" cy="2407519"/>
          </a:xfrm>
        </p:spPr>
        <p:txBody>
          <a:bodyPr wrap="none" anchor="t">
            <a:normAutofit/>
          </a:bodyPr>
          <a:lstStyle>
            <a:lvl1pPr algn="r">
              <a:defRPr sz="12240" b="0" spc="-383">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817494" y="5418418"/>
            <a:ext cx="11658600" cy="1105903"/>
          </a:xfrm>
        </p:spPr>
        <p:txBody>
          <a:bodyPr anchor="b">
            <a:normAutofit/>
          </a:bodyPr>
          <a:lstStyle>
            <a:lvl1pPr marL="0" indent="0" algn="r">
              <a:buNone/>
              <a:defRPr sz="408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24554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2142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1089528" y="6547241"/>
            <a:ext cx="11658600" cy="2407519"/>
          </a:xfrm>
        </p:spPr>
        <p:txBody>
          <a:bodyPr wrap="none" anchor="t">
            <a:normAutofit/>
          </a:bodyPr>
          <a:lstStyle>
            <a:lvl1pPr algn="l">
              <a:defRPr sz="12240" b="0" spc="-383">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1089528" y="5417389"/>
            <a:ext cx="11658600" cy="1105903"/>
          </a:xfrm>
        </p:spPr>
        <p:txBody>
          <a:bodyPr anchor="b">
            <a:normAutofit/>
          </a:bodyPr>
          <a:lstStyle>
            <a:lvl1pPr marL="0" indent="0" algn="l">
              <a:buNone/>
              <a:defRPr sz="408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3338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8000" y="2677584"/>
            <a:ext cx="640715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57796" y="2677584"/>
            <a:ext cx="6418299"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42148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7"/>
            <a:ext cx="13407390" cy="1944159"/>
          </a:xfrm>
        </p:spPr>
        <p:txBody>
          <a:bodyPr/>
          <a:lstStyle/>
          <a:p>
            <a:r>
              <a:rPr lang="en-US"/>
              <a:t>Click to edit Master title style</a:t>
            </a:r>
          </a:p>
        </p:txBody>
      </p:sp>
      <p:sp>
        <p:nvSpPr>
          <p:cNvPr id="3" name="Text Placeholder 2"/>
          <p:cNvSpPr>
            <a:spLocks noGrp="1"/>
          </p:cNvSpPr>
          <p:nvPr>
            <p:ph type="body" idx="1"/>
          </p:nvPr>
        </p:nvSpPr>
        <p:spPr>
          <a:xfrm>
            <a:off x="1428000" y="2465706"/>
            <a:ext cx="6407150" cy="1208404"/>
          </a:xfrm>
        </p:spPr>
        <p:txBody>
          <a:bodyPr anchor="b"/>
          <a:lstStyle>
            <a:lvl1pPr marL="0" indent="0">
              <a:buNone/>
              <a:defRPr sz="30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Click to edit Master text styles</a:t>
            </a:r>
          </a:p>
        </p:txBody>
      </p:sp>
      <p:sp>
        <p:nvSpPr>
          <p:cNvPr id="4" name="Content Placeholder 3"/>
          <p:cNvSpPr>
            <a:spLocks noGrp="1"/>
          </p:cNvSpPr>
          <p:nvPr>
            <p:ph sz="half" idx="2"/>
          </p:nvPr>
        </p:nvSpPr>
        <p:spPr>
          <a:xfrm>
            <a:off x="1428000" y="3674110"/>
            <a:ext cx="6407150"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57796" y="2465706"/>
            <a:ext cx="6420324" cy="1208404"/>
          </a:xfrm>
        </p:spPr>
        <p:txBody>
          <a:bodyPr vert="horz" lIns="91440" tIns="45720" rIns="91440" bIns="45720" rtlCol="0" anchor="b">
            <a:normAutofit/>
          </a:bodyPr>
          <a:lstStyle>
            <a:lvl1pPr>
              <a:buNone/>
              <a:defRPr lang="en-US" sz="30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8057796" y="3674110"/>
            <a:ext cx="6420324"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0615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12202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90737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Content Placeholder 2"/>
          <p:cNvSpPr>
            <a:spLocks noGrp="1"/>
          </p:cNvSpPr>
          <p:nvPr>
            <p:ph idx="1"/>
          </p:nvPr>
        </p:nvSpPr>
        <p:spPr>
          <a:xfrm>
            <a:off x="6608565" y="1448224"/>
            <a:ext cx="7869555" cy="7147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28001" y="3017520"/>
            <a:ext cx="4656332" cy="5590329"/>
          </a:xfrm>
        </p:spPr>
        <p:txBody>
          <a:bodyPr/>
          <a:lstStyle>
            <a:lvl1pPr marL="0" indent="0">
              <a:buNone/>
              <a:defRPr sz="204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51485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Picture Placeholder 2"/>
          <p:cNvSpPr>
            <a:spLocks noGrp="1" noChangeAspect="1"/>
          </p:cNvSpPr>
          <p:nvPr>
            <p:ph type="pic" idx="1"/>
          </p:nvPr>
        </p:nvSpPr>
        <p:spPr>
          <a:xfrm>
            <a:off x="6608565" y="1448224"/>
            <a:ext cx="7869555" cy="7147983"/>
          </a:xfrm>
        </p:spPr>
        <p:txBody>
          <a:bodyPr anchor="t"/>
          <a:lstStyle>
            <a:lvl1pPr marL="0" indent="0">
              <a:buNone/>
              <a:defRPr sz="4080"/>
            </a:lvl1pPr>
            <a:lvl2pPr marL="582930" indent="0">
              <a:buNone/>
              <a:defRPr sz="3570"/>
            </a:lvl2pPr>
            <a:lvl3pPr marL="1165860" indent="0">
              <a:buNone/>
              <a:defRPr sz="3060"/>
            </a:lvl3pPr>
            <a:lvl4pPr marL="1748790" indent="0">
              <a:buNone/>
              <a:defRPr sz="2550"/>
            </a:lvl4pPr>
            <a:lvl5pPr marL="2331720" indent="0">
              <a:buNone/>
              <a:defRPr sz="2550"/>
            </a:lvl5pPr>
            <a:lvl6pPr marL="2914650" indent="0">
              <a:buNone/>
              <a:defRPr sz="2550"/>
            </a:lvl6pPr>
            <a:lvl7pPr marL="3497580" indent="0">
              <a:buNone/>
              <a:defRPr sz="2550"/>
            </a:lvl7pPr>
            <a:lvl8pPr marL="4080510" indent="0">
              <a:buNone/>
              <a:defRPr sz="2550"/>
            </a:lvl8pPr>
            <a:lvl9pPr marL="4663440" indent="0">
              <a:buNone/>
              <a:defRPr sz="2550"/>
            </a:lvl9pPr>
          </a:lstStyle>
          <a:p>
            <a:r>
              <a:rPr lang="en-US" dirty="0"/>
              <a:t>Click icon to add picture</a:t>
            </a:r>
          </a:p>
        </p:txBody>
      </p:sp>
      <p:sp>
        <p:nvSpPr>
          <p:cNvPr id="4" name="Text Placeholder 3"/>
          <p:cNvSpPr>
            <a:spLocks noGrp="1"/>
          </p:cNvSpPr>
          <p:nvPr>
            <p:ph type="body" sz="half" idx="2"/>
          </p:nvPr>
        </p:nvSpPr>
        <p:spPr>
          <a:xfrm>
            <a:off x="1428001" y="3017520"/>
            <a:ext cx="4656332" cy="5590329"/>
          </a:xfrm>
        </p:spPr>
        <p:txBody>
          <a:bodyPr/>
          <a:lstStyle>
            <a:lvl1pPr marL="0" indent="0">
              <a:buNone/>
              <a:defRPr sz="204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7983333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405169"/>
            <a:ext cx="13407390" cy="1201721"/>
          </a:xfrm>
        </p:spPr>
        <p:txBody>
          <a:bodyPr anchor="b"/>
          <a:lstStyle>
            <a:lvl1pPr>
              <a:defRPr sz="4080"/>
            </a:lvl1pPr>
          </a:lstStyle>
          <a:p>
            <a:r>
              <a:rPr lang="en-US"/>
              <a:t>Click to edit Master title style</a:t>
            </a:r>
          </a:p>
        </p:txBody>
      </p:sp>
      <p:sp>
        <p:nvSpPr>
          <p:cNvPr id="3" name="Picture Placeholder 2"/>
          <p:cNvSpPr>
            <a:spLocks noGrp="1" noChangeAspect="1"/>
          </p:cNvSpPr>
          <p:nvPr>
            <p:ph type="pic" idx="1"/>
          </p:nvPr>
        </p:nvSpPr>
        <p:spPr>
          <a:xfrm>
            <a:off x="1070730" y="1448224"/>
            <a:ext cx="13407390" cy="4956945"/>
          </a:xfrm>
        </p:spPr>
        <p:txBody>
          <a:bodyPr anchor="t"/>
          <a:lstStyle>
            <a:lvl1pPr marL="0" indent="0">
              <a:buNone/>
              <a:defRPr sz="4080"/>
            </a:lvl1pPr>
            <a:lvl2pPr marL="582930" indent="0">
              <a:buNone/>
              <a:defRPr sz="3570"/>
            </a:lvl2pPr>
            <a:lvl3pPr marL="1165860" indent="0">
              <a:buNone/>
              <a:defRPr sz="3060"/>
            </a:lvl3pPr>
            <a:lvl4pPr marL="1748790" indent="0">
              <a:buNone/>
              <a:defRPr sz="2550"/>
            </a:lvl4pPr>
            <a:lvl5pPr marL="2331720" indent="0">
              <a:buNone/>
              <a:defRPr sz="2550"/>
            </a:lvl5pPr>
            <a:lvl6pPr marL="2914650" indent="0">
              <a:buNone/>
              <a:defRPr sz="2550"/>
            </a:lvl6pPr>
            <a:lvl7pPr marL="3497580" indent="0">
              <a:buNone/>
              <a:defRPr sz="2550"/>
            </a:lvl7pPr>
            <a:lvl8pPr marL="4080510" indent="0">
              <a:buNone/>
              <a:defRPr sz="2550"/>
            </a:lvl8pPr>
            <a:lvl9pPr marL="4663440" indent="0">
              <a:buNone/>
              <a:defRPr sz="2550"/>
            </a:lvl9pPr>
          </a:lstStyle>
          <a:p>
            <a:r>
              <a:rPr lang="en-US" dirty="0"/>
              <a:t>Click icon to add picture</a:t>
            </a:r>
          </a:p>
        </p:txBody>
      </p:sp>
      <p:sp>
        <p:nvSpPr>
          <p:cNvPr id="4" name="Text Placeholder 3"/>
          <p:cNvSpPr>
            <a:spLocks noGrp="1"/>
          </p:cNvSpPr>
          <p:nvPr>
            <p:ph type="body" sz="half" idx="2"/>
          </p:nvPr>
        </p:nvSpPr>
        <p:spPr>
          <a:xfrm>
            <a:off x="1070730" y="7606890"/>
            <a:ext cx="13405365" cy="1000959"/>
          </a:xfrm>
        </p:spPr>
        <p:txBody>
          <a:bodyPr/>
          <a:lstStyle>
            <a:lvl1pPr marL="0" indent="0">
              <a:buNone/>
              <a:defRPr sz="204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275003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40043" y="9080285"/>
            <a:ext cx="14864715" cy="642836"/>
          </a:xfrm>
          <a:prstGeom prst="rect">
            <a:avLst/>
          </a:prstGeom>
          <a:noFill/>
          <a:ln w="9525">
            <a:noFill/>
            <a:miter lim="800000"/>
            <a:headEnd/>
            <a:tailEnd/>
          </a:ln>
        </p:spPr>
        <p:txBody>
          <a:bodyPr lIns="91440" tIns="0" numCol="1"/>
          <a:lstStyle>
            <a:lvl1pPr marL="0" indent="0">
              <a:buNone/>
              <a:defRPr sz="1148">
                <a:solidFill>
                  <a:schemeClr val="tx1">
                    <a:lumMod val="75000"/>
                    <a:lumOff val="25000"/>
                  </a:schemeClr>
                </a:solidFill>
              </a:defRPr>
            </a:lvl1pPr>
            <a:lvl2pPr>
              <a:defRPr sz="1721">
                <a:solidFill>
                  <a:srgbClr val="83847A"/>
                </a:solidFill>
              </a:defRPr>
            </a:lvl2pPr>
            <a:lvl3pPr>
              <a:defRPr sz="1434">
                <a:solidFill>
                  <a:srgbClr val="83847A"/>
                </a:solidFill>
              </a:defRPr>
            </a:lvl3pPr>
            <a:lvl4pPr>
              <a:defRPr sz="1434">
                <a:solidFill>
                  <a:srgbClr val="83847A"/>
                </a:solidFill>
              </a:defRPr>
            </a:lvl4pPr>
            <a:lvl5pPr>
              <a:defRPr sz="1434">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340043" y="1508761"/>
            <a:ext cx="14864715" cy="7459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11274207" y="9757953"/>
            <a:ext cx="3521133" cy="201168"/>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340043" y="9757953"/>
            <a:ext cx="3699251" cy="201168"/>
          </a:xfrm>
          <a:prstGeom prst="rect">
            <a:avLst/>
          </a:prstGeom>
        </p:spPr>
        <p:txBody>
          <a:bodyPr/>
          <a:lstStyle/>
          <a:p>
            <a:endParaRPr lang="en-US" dirty="0"/>
          </a:p>
        </p:txBody>
      </p:sp>
    </p:spTree>
    <p:extLst>
      <p:ext uri="{BB962C8B-B14F-4D97-AF65-F5344CB8AC3E}">
        <p14:creationId xmlns:p14="http://schemas.microsoft.com/office/powerpoint/2010/main" val="335741992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6"/>
            <a:ext cx="13407390" cy="5183705"/>
          </a:xfrm>
        </p:spPr>
        <p:txBody>
          <a:bodyPr anchor="ctr"/>
          <a:lstStyle>
            <a:lvl1pPr>
              <a:defRPr sz="4080"/>
            </a:lvl1pPr>
          </a:lstStyle>
          <a:p>
            <a:r>
              <a:rPr lang="en-US"/>
              <a:t>Click to edit Master title style</a:t>
            </a:r>
          </a:p>
        </p:txBody>
      </p:sp>
      <p:sp>
        <p:nvSpPr>
          <p:cNvPr id="4" name="Text Placeholder 3"/>
          <p:cNvSpPr>
            <a:spLocks noGrp="1"/>
          </p:cNvSpPr>
          <p:nvPr>
            <p:ph type="body" sz="half" idx="2"/>
          </p:nvPr>
        </p:nvSpPr>
        <p:spPr>
          <a:xfrm>
            <a:off x="1070730" y="6584452"/>
            <a:ext cx="13405365" cy="2202678"/>
          </a:xfrm>
        </p:spPr>
        <p:txBody>
          <a:bodyPr anchor="ct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9971401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3920" y="535516"/>
            <a:ext cx="11861009" cy="4389593"/>
          </a:xfrm>
        </p:spPr>
        <p:txBody>
          <a:bodyPr anchor="ctr"/>
          <a:lstStyle>
            <a:lvl1pPr>
              <a:defRPr sz="5610"/>
            </a:lvl1pPr>
          </a:lstStyle>
          <a:p>
            <a:r>
              <a:rPr lang="en-US"/>
              <a:t>Click to edit Master title style</a:t>
            </a:r>
          </a:p>
        </p:txBody>
      </p:sp>
      <p:sp>
        <p:nvSpPr>
          <p:cNvPr id="12" name="Text Placeholder 3"/>
          <p:cNvSpPr>
            <a:spLocks noGrp="1"/>
          </p:cNvSpPr>
          <p:nvPr>
            <p:ph type="body" sz="half" idx="13"/>
          </p:nvPr>
        </p:nvSpPr>
        <p:spPr>
          <a:xfrm>
            <a:off x="2193822" y="4936150"/>
            <a:ext cx="11159181" cy="805153"/>
          </a:xfrm>
        </p:spPr>
        <p:txBody>
          <a:bodyPr anchor="t">
            <a:normAutofit/>
          </a:bodyPr>
          <a:lstStyle>
            <a:lvl1pPr marL="0" indent="0">
              <a:buNone/>
              <a:defRPr sz="1785"/>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4" name="Text Placeholder 3"/>
          <p:cNvSpPr>
            <a:spLocks noGrp="1"/>
          </p:cNvSpPr>
          <p:nvPr>
            <p:ph type="body" sz="half" idx="2"/>
          </p:nvPr>
        </p:nvSpPr>
        <p:spPr>
          <a:xfrm>
            <a:off x="1068705" y="6602536"/>
            <a:ext cx="13403341" cy="2184594"/>
          </a:xfrm>
        </p:spPr>
        <p:txBody>
          <a:bodyPr anchor="ctr">
            <a:normAutofit/>
          </a:bodyP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
        <p:nvSpPr>
          <p:cNvPr id="9" name="TextBox 8"/>
          <p:cNvSpPr txBox="1"/>
          <p:nvPr/>
        </p:nvSpPr>
        <p:spPr>
          <a:xfrm>
            <a:off x="1416581" y="1154009"/>
            <a:ext cx="777240" cy="857671"/>
          </a:xfrm>
          <a:prstGeom prst="rect">
            <a:avLst/>
          </a:prstGeom>
        </p:spPr>
        <p:txBody>
          <a:bodyPr vert="horz" lIns="116586" tIns="58293" rIns="116586" bIns="5829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200" dirty="0">
                <a:solidFill>
                  <a:schemeClr val="tx1"/>
                </a:solidFill>
                <a:effectLst/>
              </a:rPr>
              <a:t>“</a:t>
            </a:r>
          </a:p>
        </p:txBody>
      </p:sp>
      <p:sp>
        <p:nvSpPr>
          <p:cNvPr id="10" name="TextBox 9"/>
          <p:cNvSpPr txBox="1"/>
          <p:nvPr/>
        </p:nvSpPr>
        <p:spPr>
          <a:xfrm>
            <a:off x="13308210" y="4023360"/>
            <a:ext cx="777240" cy="857671"/>
          </a:xfrm>
          <a:prstGeom prst="rect">
            <a:avLst/>
          </a:prstGeom>
        </p:spPr>
        <p:txBody>
          <a:bodyPr vert="horz" lIns="116586" tIns="58293" rIns="116586" bIns="5829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200" dirty="0">
                <a:solidFill>
                  <a:schemeClr val="tx1"/>
                </a:solidFill>
                <a:effectLst/>
              </a:rPr>
              <a:t>”</a:t>
            </a:r>
          </a:p>
        </p:txBody>
      </p:sp>
    </p:spTree>
    <p:extLst>
      <p:ext uri="{BB962C8B-B14F-4D97-AF65-F5344CB8AC3E}">
        <p14:creationId xmlns:p14="http://schemas.microsoft.com/office/powerpoint/2010/main" val="152485914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70730" y="3412886"/>
            <a:ext cx="13407390" cy="3684025"/>
          </a:xfrm>
        </p:spPr>
        <p:txBody>
          <a:bodyPr anchor="b">
            <a:normAutofit/>
          </a:bodyPr>
          <a:lstStyle>
            <a:lvl1pPr>
              <a:defRPr sz="6885"/>
            </a:lvl1pPr>
          </a:lstStyle>
          <a:p>
            <a:r>
              <a:rPr lang="en-US"/>
              <a:t>Click to edit Master title style</a:t>
            </a:r>
          </a:p>
        </p:txBody>
      </p:sp>
      <p:sp>
        <p:nvSpPr>
          <p:cNvPr id="4" name="Text Placeholder 3"/>
          <p:cNvSpPr>
            <a:spLocks noGrp="1"/>
          </p:cNvSpPr>
          <p:nvPr>
            <p:ph type="body" sz="half" idx="2"/>
          </p:nvPr>
        </p:nvSpPr>
        <p:spPr>
          <a:xfrm>
            <a:off x="1070730" y="7114185"/>
            <a:ext cx="13405365" cy="1672945"/>
          </a:xfrm>
        </p:spPr>
        <p:txBody>
          <a:bodyPr anchor="t"/>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0814206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068705" y="535517"/>
            <a:ext cx="13407390" cy="1944159"/>
          </a:xfrm>
        </p:spPr>
        <p:txBody>
          <a:bodyPr/>
          <a:lstStyle/>
          <a:p>
            <a:r>
              <a:rPr lang="en-US"/>
              <a:t>Click to edit Master title style</a:t>
            </a:r>
          </a:p>
        </p:txBody>
      </p:sp>
      <p:sp>
        <p:nvSpPr>
          <p:cNvPr id="7" name="Text Placeholder 2"/>
          <p:cNvSpPr>
            <a:spLocks noGrp="1"/>
          </p:cNvSpPr>
          <p:nvPr>
            <p:ph type="body" idx="1"/>
          </p:nvPr>
        </p:nvSpPr>
        <p:spPr>
          <a:xfrm>
            <a:off x="1705035" y="2766060"/>
            <a:ext cx="3757254" cy="845184"/>
          </a:xfrm>
        </p:spPr>
        <p:txBody>
          <a:bodyPr anchor="b">
            <a:noAutofit/>
          </a:bodyPr>
          <a:lstStyle>
            <a:lvl1pPr marL="0" indent="0">
              <a:buNone/>
              <a:defRPr sz="30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Click to edit Master text styles</a:t>
            </a:r>
          </a:p>
        </p:txBody>
      </p:sp>
      <p:sp>
        <p:nvSpPr>
          <p:cNvPr id="8" name="Text Placeholder 3"/>
          <p:cNvSpPr>
            <a:spLocks noGrp="1"/>
          </p:cNvSpPr>
          <p:nvPr>
            <p:ph type="body" sz="half" idx="15"/>
          </p:nvPr>
        </p:nvSpPr>
        <p:spPr>
          <a:xfrm>
            <a:off x="1729918" y="3771900"/>
            <a:ext cx="3732371" cy="5264362"/>
          </a:xfrm>
        </p:spPr>
        <p:txBody>
          <a:bodyPr anchor="t">
            <a:normAutofit/>
          </a:bodyPr>
          <a:lstStyle>
            <a:lvl1pPr marL="0" indent="0">
              <a:buNone/>
              <a:defRPr sz="1785"/>
            </a:lvl1pPr>
            <a:lvl2pPr marL="582930" indent="0">
              <a:buNone/>
              <a:defRPr sz="1530"/>
            </a:lvl2pPr>
            <a:lvl3pPr marL="1165860" indent="0">
              <a:buNone/>
              <a:defRPr sz="1275"/>
            </a:lvl3pPr>
            <a:lvl4pPr marL="1748790" indent="0">
              <a:buNone/>
              <a:defRPr sz="1148"/>
            </a:lvl4pPr>
            <a:lvl5pPr marL="2331720" indent="0">
              <a:buNone/>
              <a:defRPr sz="1148"/>
            </a:lvl5pPr>
            <a:lvl6pPr marL="2914650" indent="0">
              <a:buNone/>
              <a:defRPr sz="1148"/>
            </a:lvl6pPr>
            <a:lvl7pPr marL="3497580" indent="0">
              <a:buNone/>
              <a:defRPr sz="1148"/>
            </a:lvl7pPr>
            <a:lvl8pPr marL="4080510" indent="0">
              <a:buNone/>
              <a:defRPr sz="1148"/>
            </a:lvl8pPr>
            <a:lvl9pPr marL="4663440" indent="0">
              <a:buNone/>
              <a:defRPr sz="1148"/>
            </a:lvl9pPr>
          </a:lstStyle>
          <a:p>
            <a:pPr lvl="0"/>
            <a:r>
              <a:rPr lang="en-US"/>
              <a:t>Click to edit Master text styles</a:t>
            </a:r>
          </a:p>
        </p:txBody>
      </p:sp>
      <p:sp>
        <p:nvSpPr>
          <p:cNvPr id="9" name="Text Placeholder 4"/>
          <p:cNvSpPr>
            <a:spLocks noGrp="1"/>
          </p:cNvSpPr>
          <p:nvPr>
            <p:ph type="body" sz="quarter" idx="3"/>
          </p:nvPr>
        </p:nvSpPr>
        <p:spPr>
          <a:xfrm>
            <a:off x="5849693" y="2766060"/>
            <a:ext cx="3743707" cy="845184"/>
          </a:xfrm>
        </p:spPr>
        <p:txBody>
          <a:bodyPr vert="horz" lIns="91440" tIns="45720" rIns="91440" bIns="45720" rtlCol="0" anchor="b">
            <a:noAutofit/>
          </a:bodyPr>
          <a:lstStyle>
            <a:lvl1pPr>
              <a:buNone/>
              <a:defRPr lang="en-US" sz="30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5836237" y="3771900"/>
            <a:ext cx="3757162" cy="5264362"/>
          </a:xfrm>
        </p:spPr>
        <p:txBody>
          <a:bodyPr anchor="t">
            <a:normAutofit/>
          </a:bodyPr>
          <a:lstStyle>
            <a:lvl1pPr marL="0" indent="0">
              <a:buNone/>
              <a:defRPr sz="1785"/>
            </a:lvl1pPr>
            <a:lvl2pPr marL="582930" indent="0">
              <a:buNone/>
              <a:defRPr sz="1530"/>
            </a:lvl2pPr>
            <a:lvl3pPr marL="1165860" indent="0">
              <a:buNone/>
              <a:defRPr sz="1275"/>
            </a:lvl3pPr>
            <a:lvl4pPr marL="1748790" indent="0">
              <a:buNone/>
              <a:defRPr sz="1148"/>
            </a:lvl4pPr>
            <a:lvl5pPr marL="2331720" indent="0">
              <a:buNone/>
              <a:defRPr sz="1148"/>
            </a:lvl5pPr>
            <a:lvl6pPr marL="2914650" indent="0">
              <a:buNone/>
              <a:defRPr sz="1148"/>
            </a:lvl6pPr>
            <a:lvl7pPr marL="3497580" indent="0">
              <a:buNone/>
              <a:defRPr sz="1148"/>
            </a:lvl7pPr>
            <a:lvl8pPr marL="4080510" indent="0">
              <a:buNone/>
              <a:defRPr sz="1148"/>
            </a:lvl8pPr>
            <a:lvl9pPr marL="4663440" indent="0">
              <a:buNone/>
              <a:defRPr sz="1148"/>
            </a:lvl9pPr>
          </a:lstStyle>
          <a:p>
            <a:pPr lvl="0"/>
            <a:r>
              <a:rPr lang="en-US"/>
              <a:t>Click to edit Master text styles</a:t>
            </a:r>
          </a:p>
        </p:txBody>
      </p:sp>
      <p:sp>
        <p:nvSpPr>
          <p:cNvPr id="11" name="Text Placeholder 4"/>
          <p:cNvSpPr>
            <a:spLocks noGrp="1"/>
          </p:cNvSpPr>
          <p:nvPr>
            <p:ph type="body" sz="quarter" idx="13"/>
          </p:nvPr>
        </p:nvSpPr>
        <p:spPr>
          <a:xfrm>
            <a:off x="9982020" y="2766060"/>
            <a:ext cx="3738444" cy="845184"/>
          </a:xfrm>
        </p:spPr>
        <p:txBody>
          <a:bodyPr vert="horz" lIns="91440" tIns="45720" rIns="91440" bIns="45720" rtlCol="0" anchor="b">
            <a:noAutofit/>
          </a:bodyPr>
          <a:lstStyle>
            <a:lvl1pPr>
              <a:buNone/>
              <a:defRPr lang="en-US" sz="306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9982020" y="3771900"/>
            <a:ext cx="3738444" cy="5264362"/>
          </a:xfrm>
        </p:spPr>
        <p:txBody>
          <a:bodyPr anchor="t">
            <a:normAutofit/>
          </a:bodyPr>
          <a:lstStyle>
            <a:lvl1pPr marL="0" indent="0">
              <a:buNone/>
              <a:defRPr sz="1785"/>
            </a:lvl1pPr>
            <a:lvl2pPr marL="582930" indent="0">
              <a:buNone/>
              <a:defRPr sz="1530"/>
            </a:lvl2pPr>
            <a:lvl3pPr marL="1165860" indent="0">
              <a:buNone/>
              <a:defRPr sz="1275"/>
            </a:lvl3pPr>
            <a:lvl4pPr marL="1748790" indent="0">
              <a:buNone/>
              <a:defRPr sz="1148"/>
            </a:lvl4pPr>
            <a:lvl5pPr marL="2331720" indent="0">
              <a:buNone/>
              <a:defRPr sz="1148"/>
            </a:lvl5pPr>
            <a:lvl6pPr marL="2914650" indent="0">
              <a:buNone/>
              <a:defRPr sz="1148"/>
            </a:lvl6pPr>
            <a:lvl7pPr marL="3497580" indent="0">
              <a:buNone/>
              <a:defRPr sz="1148"/>
            </a:lvl7pPr>
            <a:lvl8pPr marL="4080510" indent="0">
              <a:buNone/>
              <a:defRPr sz="1148"/>
            </a:lvl8pPr>
            <a:lvl9pPr marL="4663440" indent="0">
              <a:buNone/>
              <a:defRPr sz="1148"/>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7190335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068705" y="535517"/>
            <a:ext cx="13407390" cy="1944159"/>
          </a:xfrm>
        </p:spPr>
        <p:txBody>
          <a:bodyPr/>
          <a:lstStyle/>
          <a:p>
            <a:r>
              <a:rPr lang="en-US"/>
              <a:t>Click to edit Master title style</a:t>
            </a:r>
          </a:p>
        </p:txBody>
      </p:sp>
      <p:sp>
        <p:nvSpPr>
          <p:cNvPr id="19" name="Text Placeholder 2"/>
          <p:cNvSpPr>
            <a:spLocks noGrp="1"/>
          </p:cNvSpPr>
          <p:nvPr>
            <p:ph type="body" idx="1"/>
          </p:nvPr>
        </p:nvSpPr>
        <p:spPr>
          <a:xfrm>
            <a:off x="1698408" y="6303005"/>
            <a:ext cx="3748564" cy="845184"/>
          </a:xfrm>
        </p:spPr>
        <p:txBody>
          <a:bodyPr anchor="b">
            <a:noAutofit/>
          </a:bodyPr>
          <a:lstStyle>
            <a:lvl1pPr marL="0" indent="0">
              <a:buNone/>
              <a:defRPr sz="30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Click to edit Master text styles</a:t>
            </a:r>
          </a:p>
        </p:txBody>
      </p:sp>
      <p:sp>
        <p:nvSpPr>
          <p:cNvPr id="20" name="Picture Placeholder 2"/>
          <p:cNvSpPr>
            <a:spLocks noGrp="1" noChangeAspect="1"/>
          </p:cNvSpPr>
          <p:nvPr>
            <p:ph type="pic" idx="15"/>
          </p:nvPr>
        </p:nvSpPr>
        <p:spPr>
          <a:xfrm>
            <a:off x="1698408" y="3309319"/>
            <a:ext cx="3748564" cy="2235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040"/>
            </a:lvl1pPr>
            <a:lvl2pPr marL="582930" indent="0">
              <a:buNone/>
              <a:defRPr sz="2040"/>
            </a:lvl2pPr>
            <a:lvl3pPr marL="1165860" indent="0">
              <a:buNone/>
              <a:defRPr sz="2040"/>
            </a:lvl3pPr>
            <a:lvl4pPr marL="1748790" indent="0">
              <a:buNone/>
              <a:defRPr sz="2040"/>
            </a:lvl4pPr>
            <a:lvl5pPr marL="2331720" indent="0">
              <a:buNone/>
              <a:defRPr sz="2040"/>
            </a:lvl5pPr>
            <a:lvl6pPr marL="2914650" indent="0">
              <a:buNone/>
              <a:defRPr sz="2040"/>
            </a:lvl6pPr>
            <a:lvl7pPr marL="3497580" indent="0">
              <a:buNone/>
              <a:defRPr sz="2040"/>
            </a:lvl7pPr>
            <a:lvl8pPr marL="4080510" indent="0">
              <a:buNone/>
              <a:defRPr sz="2040"/>
            </a:lvl8pPr>
            <a:lvl9pPr marL="4663440" indent="0">
              <a:buNone/>
              <a:defRPr sz="2040"/>
            </a:lvl9pPr>
          </a:lstStyle>
          <a:p>
            <a:r>
              <a:rPr lang="en-US" dirty="0"/>
              <a:t>Click icon to add picture</a:t>
            </a:r>
          </a:p>
        </p:txBody>
      </p:sp>
      <p:sp>
        <p:nvSpPr>
          <p:cNvPr id="21" name="Text Placeholder 3"/>
          <p:cNvSpPr>
            <a:spLocks noGrp="1"/>
          </p:cNvSpPr>
          <p:nvPr>
            <p:ph type="body" sz="half" idx="18"/>
          </p:nvPr>
        </p:nvSpPr>
        <p:spPr>
          <a:xfrm>
            <a:off x="1698408" y="7148189"/>
            <a:ext cx="3748564" cy="966811"/>
          </a:xfrm>
        </p:spPr>
        <p:txBody>
          <a:bodyPr anchor="t">
            <a:normAutofit/>
          </a:bodyPr>
          <a:lstStyle>
            <a:lvl1pPr marL="0" indent="0">
              <a:buNone/>
              <a:defRPr sz="1785"/>
            </a:lvl1pPr>
            <a:lvl2pPr marL="582930" indent="0">
              <a:buNone/>
              <a:defRPr sz="1530"/>
            </a:lvl2pPr>
            <a:lvl3pPr marL="1165860" indent="0">
              <a:buNone/>
              <a:defRPr sz="1275"/>
            </a:lvl3pPr>
            <a:lvl4pPr marL="1748790" indent="0">
              <a:buNone/>
              <a:defRPr sz="1148"/>
            </a:lvl4pPr>
            <a:lvl5pPr marL="2331720" indent="0">
              <a:buNone/>
              <a:defRPr sz="1148"/>
            </a:lvl5pPr>
            <a:lvl6pPr marL="2914650" indent="0">
              <a:buNone/>
              <a:defRPr sz="1148"/>
            </a:lvl6pPr>
            <a:lvl7pPr marL="3497580" indent="0">
              <a:buNone/>
              <a:defRPr sz="1148"/>
            </a:lvl7pPr>
            <a:lvl8pPr marL="4080510" indent="0">
              <a:buNone/>
              <a:defRPr sz="1148"/>
            </a:lvl8pPr>
            <a:lvl9pPr marL="4663440" indent="0">
              <a:buNone/>
              <a:defRPr sz="1148"/>
            </a:lvl9pPr>
          </a:lstStyle>
          <a:p>
            <a:pPr lvl="0"/>
            <a:r>
              <a:rPr lang="en-US"/>
              <a:t>Click to edit Master text styles</a:t>
            </a:r>
          </a:p>
        </p:txBody>
      </p:sp>
      <p:sp>
        <p:nvSpPr>
          <p:cNvPr id="22" name="Text Placeholder 4"/>
          <p:cNvSpPr>
            <a:spLocks noGrp="1"/>
          </p:cNvSpPr>
          <p:nvPr>
            <p:ph type="body" sz="quarter" idx="3"/>
          </p:nvPr>
        </p:nvSpPr>
        <p:spPr>
          <a:xfrm>
            <a:off x="5825472" y="6303005"/>
            <a:ext cx="3736419" cy="845184"/>
          </a:xfrm>
        </p:spPr>
        <p:txBody>
          <a:bodyPr anchor="b">
            <a:noAutofit/>
          </a:bodyPr>
          <a:lstStyle>
            <a:lvl1pPr marL="0" indent="0">
              <a:buNone/>
              <a:defRPr sz="30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Click to edit Master text styles</a:t>
            </a:r>
          </a:p>
        </p:txBody>
      </p:sp>
      <p:sp>
        <p:nvSpPr>
          <p:cNvPr id="23" name="Picture Placeholder 2"/>
          <p:cNvSpPr>
            <a:spLocks noGrp="1" noChangeAspect="1"/>
          </p:cNvSpPr>
          <p:nvPr>
            <p:ph type="pic" idx="21"/>
          </p:nvPr>
        </p:nvSpPr>
        <p:spPr>
          <a:xfrm>
            <a:off x="5825471" y="3309319"/>
            <a:ext cx="3736419" cy="2235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040"/>
            </a:lvl1pPr>
            <a:lvl2pPr marL="582930" indent="0">
              <a:buNone/>
              <a:defRPr sz="2040"/>
            </a:lvl2pPr>
            <a:lvl3pPr marL="1165860" indent="0">
              <a:buNone/>
              <a:defRPr sz="2040"/>
            </a:lvl3pPr>
            <a:lvl4pPr marL="1748790" indent="0">
              <a:buNone/>
              <a:defRPr sz="2040"/>
            </a:lvl4pPr>
            <a:lvl5pPr marL="2331720" indent="0">
              <a:buNone/>
              <a:defRPr sz="2040"/>
            </a:lvl5pPr>
            <a:lvl6pPr marL="2914650" indent="0">
              <a:buNone/>
              <a:defRPr sz="2040"/>
            </a:lvl6pPr>
            <a:lvl7pPr marL="3497580" indent="0">
              <a:buNone/>
              <a:defRPr sz="2040"/>
            </a:lvl7pPr>
            <a:lvl8pPr marL="4080510" indent="0">
              <a:buNone/>
              <a:defRPr sz="2040"/>
            </a:lvl8pPr>
            <a:lvl9pPr marL="4663440" indent="0">
              <a:buNone/>
              <a:defRPr sz="2040"/>
            </a:lvl9pPr>
          </a:lstStyle>
          <a:p>
            <a:r>
              <a:rPr lang="en-US" dirty="0"/>
              <a:t>Click icon to add picture</a:t>
            </a:r>
          </a:p>
        </p:txBody>
      </p:sp>
      <p:sp>
        <p:nvSpPr>
          <p:cNvPr id="24" name="Text Placeholder 3"/>
          <p:cNvSpPr>
            <a:spLocks noGrp="1"/>
          </p:cNvSpPr>
          <p:nvPr>
            <p:ph type="body" sz="half" idx="19"/>
          </p:nvPr>
        </p:nvSpPr>
        <p:spPr>
          <a:xfrm>
            <a:off x="5823746" y="7148188"/>
            <a:ext cx="3741368" cy="966811"/>
          </a:xfrm>
        </p:spPr>
        <p:txBody>
          <a:bodyPr anchor="t">
            <a:normAutofit/>
          </a:bodyPr>
          <a:lstStyle>
            <a:lvl1pPr marL="0" indent="0">
              <a:buNone/>
              <a:defRPr sz="1785"/>
            </a:lvl1pPr>
            <a:lvl2pPr marL="582930" indent="0">
              <a:buNone/>
              <a:defRPr sz="1530"/>
            </a:lvl2pPr>
            <a:lvl3pPr marL="1165860" indent="0">
              <a:buNone/>
              <a:defRPr sz="1275"/>
            </a:lvl3pPr>
            <a:lvl4pPr marL="1748790" indent="0">
              <a:buNone/>
              <a:defRPr sz="1148"/>
            </a:lvl4pPr>
            <a:lvl5pPr marL="2331720" indent="0">
              <a:buNone/>
              <a:defRPr sz="1148"/>
            </a:lvl5pPr>
            <a:lvl6pPr marL="2914650" indent="0">
              <a:buNone/>
              <a:defRPr sz="1148"/>
            </a:lvl6pPr>
            <a:lvl7pPr marL="3497580" indent="0">
              <a:buNone/>
              <a:defRPr sz="1148"/>
            </a:lvl7pPr>
            <a:lvl8pPr marL="4080510" indent="0">
              <a:buNone/>
              <a:defRPr sz="1148"/>
            </a:lvl8pPr>
            <a:lvl9pPr marL="4663440" indent="0">
              <a:buNone/>
              <a:defRPr sz="1148"/>
            </a:lvl9pPr>
          </a:lstStyle>
          <a:p>
            <a:pPr lvl="0"/>
            <a:r>
              <a:rPr lang="en-US"/>
              <a:t>Click to edit Master text styles</a:t>
            </a:r>
          </a:p>
        </p:txBody>
      </p:sp>
      <p:sp>
        <p:nvSpPr>
          <p:cNvPr id="25" name="Text Placeholder 4"/>
          <p:cNvSpPr>
            <a:spLocks noGrp="1"/>
          </p:cNvSpPr>
          <p:nvPr>
            <p:ph type="body" sz="quarter" idx="13"/>
          </p:nvPr>
        </p:nvSpPr>
        <p:spPr>
          <a:xfrm>
            <a:off x="9950511" y="6303005"/>
            <a:ext cx="3738444" cy="845184"/>
          </a:xfrm>
        </p:spPr>
        <p:txBody>
          <a:bodyPr anchor="b">
            <a:noAutofit/>
          </a:bodyPr>
          <a:lstStyle>
            <a:lvl1pPr marL="0" indent="0">
              <a:buNone/>
              <a:defRPr sz="30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Click to edit Master text styles</a:t>
            </a:r>
          </a:p>
        </p:txBody>
      </p:sp>
      <p:sp>
        <p:nvSpPr>
          <p:cNvPr id="26" name="Picture Placeholder 2"/>
          <p:cNvSpPr>
            <a:spLocks noGrp="1" noChangeAspect="1"/>
          </p:cNvSpPr>
          <p:nvPr>
            <p:ph type="pic" idx="22"/>
          </p:nvPr>
        </p:nvSpPr>
        <p:spPr>
          <a:xfrm>
            <a:off x="9950510" y="3309319"/>
            <a:ext cx="3738444" cy="2235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040"/>
            </a:lvl1pPr>
            <a:lvl2pPr marL="582930" indent="0">
              <a:buNone/>
              <a:defRPr sz="2040"/>
            </a:lvl2pPr>
            <a:lvl3pPr marL="1165860" indent="0">
              <a:buNone/>
              <a:defRPr sz="2040"/>
            </a:lvl3pPr>
            <a:lvl4pPr marL="1748790" indent="0">
              <a:buNone/>
              <a:defRPr sz="2040"/>
            </a:lvl4pPr>
            <a:lvl5pPr marL="2331720" indent="0">
              <a:buNone/>
              <a:defRPr sz="2040"/>
            </a:lvl5pPr>
            <a:lvl6pPr marL="2914650" indent="0">
              <a:buNone/>
              <a:defRPr sz="2040"/>
            </a:lvl6pPr>
            <a:lvl7pPr marL="3497580" indent="0">
              <a:buNone/>
              <a:defRPr sz="2040"/>
            </a:lvl7pPr>
            <a:lvl8pPr marL="4080510" indent="0">
              <a:buNone/>
              <a:defRPr sz="2040"/>
            </a:lvl8pPr>
            <a:lvl9pPr marL="4663440" indent="0">
              <a:buNone/>
              <a:defRPr sz="2040"/>
            </a:lvl9pPr>
          </a:lstStyle>
          <a:p>
            <a:r>
              <a:rPr lang="en-US" dirty="0"/>
              <a:t>Click icon to add picture</a:t>
            </a:r>
          </a:p>
        </p:txBody>
      </p:sp>
      <p:sp>
        <p:nvSpPr>
          <p:cNvPr id="27" name="Text Placeholder 3"/>
          <p:cNvSpPr>
            <a:spLocks noGrp="1"/>
          </p:cNvSpPr>
          <p:nvPr>
            <p:ph type="body" sz="half" idx="20"/>
          </p:nvPr>
        </p:nvSpPr>
        <p:spPr>
          <a:xfrm>
            <a:off x="9950352" y="7148185"/>
            <a:ext cx="3743396" cy="966811"/>
          </a:xfrm>
        </p:spPr>
        <p:txBody>
          <a:bodyPr anchor="t">
            <a:normAutofit/>
          </a:bodyPr>
          <a:lstStyle>
            <a:lvl1pPr marL="0" indent="0">
              <a:buNone/>
              <a:defRPr sz="1785"/>
            </a:lvl1pPr>
            <a:lvl2pPr marL="582930" indent="0">
              <a:buNone/>
              <a:defRPr sz="1530"/>
            </a:lvl2pPr>
            <a:lvl3pPr marL="1165860" indent="0">
              <a:buNone/>
              <a:defRPr sz="1275"/>
            </a:lvl3pPr>
            <a:lvl4pPr marL="1748790" indent="0">
              <a:buNone/>
              <a:defRPr sz="1148"/>
            </a:lvl4pPr>
            <a:lvl5pPr marL="2331720" indent="0">
              <a:buNone/>
              <a:defRPr sz="1148"/>
            </a:lvl5pPr>
            <a:lvl6pPr marL="2914650" indent="0">
              <a:buNone/>
              <a:defRPr sz="1148"/>
            </a:lvl6pPr>
            <a:lvl7pPr marL="3497580" indent="0">
              <a:buNone/>
              <a:defRPr sz="1148"/>
            </a:lvl7pPr>
            <a:lvl8pPr marL="4080510" indent="0">
              <a:buNone/>
              <a:defRPr sz="1148"/>
            </a:lvl8pPr>
            <a:lvl9pPr marL="4663440" indent="0">
              <a:buNone/>
              <a:defRPr sz="1148"/>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1956379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29717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7" y="535517"/>
            <a:ext cx="3351848"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8705"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42500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nclass-Title">
    <p:spTree>
      <p:nvGrpSpPr>
        <p:cNvPr id="1" name=""/>
        <p:cNvGrpSpPr/>
        <p:nvPr/>
      </p:nvGrpSpPr>
      <p:grpSpPr>
        <a:xfrm>
          <a:off x="0" y="0"/>
          <a:ext cx="0" cy="0"/>
          <a:chOff x="0" y="0"/>
          <a:chExt cx="0" cy="0"/>
        </a:xfrm>
      </p:grpSpPr>
      <p:sp>
        <p:nvSpPr>
          <p:cNvPr id="5" name="Text Placeholder 14"/>
          <p:cNvSpPr>
            <a:spLocks noGrp="1"/>
          </p:cNvSpPr>
          <p:nvPr userDrawn="1"/>
        </p:nvSpPr>
        <p:spPr>
          <a:xfrm>
            <a:off x="3765602" y="6202039"/>
            <a:ext cx="9243974" cy="91196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7198" marR="0" lvl="0" indent="-437198" algn="r" defTabSz="1165860" rtl="0" eaLnBrk="1" fontAlgn="auto" latinLnBrk="0" hangingPunct="1">
              <a:lnSpc>
                <a:spcPct val="100000"/>
              </a:lnSpc>
              <a:spcBef>
                <a:spcPct val="20000"/>
              </a:spcBef>
              <a:spcAft>
                <a:spcPts val="0"/>
              </a:spcAft>
              <a:buClrTx/>
              <a:buSzTx/>
              <a:buFont typeface="Arial" pitchFamily="34" charset="0"/>
              <a:buNone/>
              <a:tabLst/>
              <a:defRPr/>
            </a:pPr>
            <a:endParaRPr kumimoji="0" lang="en-US" sz="229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Text Placeholder 11"/>
          <p:cNvSpPr>
            <a:spLocks noGrp="1"/>
          </p:cNvSpPr>
          <p:nvPr>
            <p:ph type="body" sz="quarter" idx="10" hasCustomPrompt="1"/>
          </p:nvPr>
        </p:nvSpPr>
        <p:spPr>
          <a:xfrm>
            <a:off x="4331112" y="2158033"/>
            <a:ext cx="10535147" cy="1375270"/>
          </a:xfrm>
          <a:prstGeom prst="rect">
            <a:avLst/>
          </a:prstGeom>
        </p:spPr>
        <p:txBody>
          <a:bodyPr/>
          <a:lstStyle>
            <a:lvl1pPr marL="0" indent="0">
              <a:buNone/>
              <a:defRPr lang="en-US" sz="561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a:t>Click to edit title</a:t>
            </a:r>
          </a:p>
        </p:txBody>
      </p:sp>
      <p:sp>
        <p:nvSpPr>
          <p:cNvPr id="14" name="Text Placeholder 13"/>
          <p:cNvSpPr>
            <a:spLocks noGrp="1"/>
          </p:cNvSpPr>
          <p:nvPr>
            <p:ph type="body" sz="quarter" idx="11" hasCustomPrompt="1"/>
          </p:nvPr>
        </p:nvSpPr>
        <p:spPr>
          <a:xfrm>
            <a:off x="5077511" y="3448522"/>
            <a:ext cx="7932070" cy="922021"/>
          </a:xfrm>
          <a:prstGeom prst="rect">
            <a:avLst/>
          </a:prstGeom>
        </p:spPr>
        <p:txBody>
          <a:bodyPr/>
          <a:lstStyle>
            <a:lvl1pPr marL="0" indent="0">
              <a:buNone/>
              <a:defRPr lang="en-US" sz="357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a:t>Click to edit subtitle</a:t>
            </a:r>
          </a:p>
        </p:txBody>
      </p:sp>
      <p:sp>
        <p:nvSpPr>
          <p:cNvPr id="16" name="Text Placeholder 15"/>
          <p:cNvSpPr>
            <a:spLocks noGrp="1"/>
          </p:cNvSpPr>
          <p:nvPr>
            <p:ph type="body" sz="quarter" idx="12" hasCustomPrompt="1"/>
          </p:nvPr>
        </p:nvSpPr>
        <p:spPr>
          <a:xfrm>
            <a:off x="7932786" y="6464467"/>
            <a:ext cx="7095217" cy="943430"/>
          </a:xfrm>
          <a:prstGeom prst="rect">
            <a:avLst/>
          </a:prstGeom>
        </p:spPr>
        <p:txBody>
          <a:bodyPr/>
          <a:lstStyle>
            <a:lvl1pPr marL="0" indent="0" algn="r">
              <a:buNone/>
              <a:defRPr lang="en-US" sz="255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a:t>Click to edit name</a:t>
            </a:r>
          </a:p>
        </p:txBody>
      </p:sp>
      <p:sp>
        <p:nvSpPr>
          <p:cNvPr id="17" name="Text Placeholder 15"/>
          <p:cNvSpPr>
            <a:spLocks noGrp="1"/>
          </p:cNvSpPr>
          <p:nvPr>
            <p:ph type="body" sz="quarter" idx="13" hasCustomPrompt="1"/>
          </p:nvPr>
        </p:nvSpPr>
        <p:spPr>
          <a:xfrm>
            <a:off x="7932787" y="7032132"/>
            <a:ext cx="7095223" cy="943430"/>
          </a:xfrm>
          <a:prstGeom prst="rect">
            <a:avLst/>
          </a:prstGeom>
        </p:spPr>
        <p:txBody>
          <a:bodyPr/>
          <a:lstStyle>
            <a:lvl1pPr marL="0" indent="0" algn="r">
              <a:buNone/>
              <a:defRPr lang="en-US" sz="255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a:t>Click to edit title</a:t>
            </a:r>
          </a:p>
        </p:txBody>
      </p:sp>
      <p:sp>
        <p:nvSpPr>
          <p:cNvPr id="18" name="Text Placeholder 15"/>
          <p:cNvSpPr>
            <a:spLocks noGrp="1"/>
          </p:cNvSpPr>
          <p:nvPr>
            <p:ph type="body" sz="quarter" idx="14" hasCustomPrompt="1"/>
          </p:nvPr>
        </p:nvSpPr>
        <p:spPr>
          <a:xfrm>
            <a:off x="7932769" y="7581848"/>
            <a:ext cx="7095292" cy="779698"/>
          </a:xfrm>
          <a:prstGeom prst="rect">
            <a:avLst/>
          </a:prstGeom>
        </p:spPr>
        <p:txBody>
          <a:bodyPr/>
          <a:lstStyle>
            <a:lvl1pPr marL="0" indent="0" algn="r">
              <a:buNone/>
              <a:defRPr lang="en-US" sz="2550"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a:t>Click to edit 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8338" y="298458"/>
            <a:ext cx="1783156" cy="969065"/>
          </a:xfrm>
          <a:prstGeom prst="rect">
            <a:avLst/>
          </a:prstGeom>
        </p:spPr>
      </p:pic>
    </p:spTree>
    <p:extLst>
      <p:ext uri="{BB962C8B-B14F-4D97-AF65-F5344CB8AC3E}">
        <p14:creationId xmlns:p14="http://schemas.microsoft.com/office/powerpoint/2010/main" val="896055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nclass-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3765602" y="6202039"/>
            <a:ext cx="9243974" cy="91196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7198" marR="0" lvl="0" indent="-437198" algn="r" defTabSz="1165860" rtl="0" eaLnBrk="1" fontAlgn="auto" latinLnBrk="0" hangingPunct="1">
              <a:lnSpc>
                <a:spcPct val="100000"/>
              </a:lnSpc>
              <a:spcBef>
                <a:spcPct val="20000"/>
              </a:spcBef>
              <a:spcAft>
                <a:spcPts val="0"/>
              </a:spcAft>
              <a:buClrTx/>
              <a:buSzTx/>
              <a:buFont typeface="Arial" pitchFamily="34" charset="0"/>
              <a:buNone/>
              <a:tabLst/>
              <a:defRPr/>
            </a:pPr>
            <a:endParaRPr kumimoji="0" lang="en-US" sz="229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5544800" cy="1490133"/>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95" dirty="0">
              <a:latin typeface="Franklin Gothic Medium Cond" panose="020B0606030402020204" pitchFamily="34" charset="0"/>
            </a:endParaRPr>
          </a:p>
        </p:txBody>
      </p:sp>
      <p:sp>
        <p:nvSpPr>
          <p:cNvPr id="13" name="Rectangle 12"/>
          <p:cNvSpPr/>
          <p:nvPr userDrawn="1"/>
        </p:nvSpPr>
        <p:spPr>
          <a:xfrm>
            <a:off x="0" y="1497374"/>
            <a:ext cx="15544800" cy="231223"/>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95" dirty="0">
                <a:solidFill>
                  <a:srgbClr val="6639B7"/>
                </a:solidFill>
              </a:rPr>
              <a:t>        </a:t>
            </a:r>
          </a:p>
        </p:txBody>
      </p:sp>
      <p:sp>
        <p:nvSpPr>
          <p:cNvPr id="19" name="Text Placeholder 5"/>
          <p:cNvSpPr>
            <a:spLocks noGrp="1"/>
          </p:cNvSpPr>
          <p:nvPr>
            <p:ph type="body" sz="quarter" idx="10"/>
          </p:nvPr>
        </p:nvSpPr>
        <p:spPr>
          <a:xfrm>
            <a:off x="2992918" y="186914"/>
            <a:ext cx="8576628" cy="1126915"/>
          </a:xfrm>
          <a:prstGeom prst="rect">
            <a:avLst/>
          </a:prstGeom>
        </p:spPr>
        <p:txBody>
          <a:bodyPr/>
          <a:lstStyle>
            <a:lvl1pPr marL="0" indent="0">
              <a:buNone/>
              <a:defRPr lang="en-US" sz="306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a:t>Click to edit Master text styles</a:t>
            </a:r>
          </a:p>
        </p:txBody>
      </p:sp>
      <p:pic>
        <p:nvPicPr>
          <p:cNvPr id="16" name="Picture 15" descr="Business ModelYM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864" y="333114"/>
            <a:ext cx="1735321" cy="716694"/>
          </a:xfrm>
          <a:prstGeom prst="rect">
            <a:avLst/>
          </a:prstGeom>
        </p:spPr>
      </p:pic>
      <p:sp>
        <p:nvSpPr>
          <p:cNvPr id="11" name="Text Placeholder 7"/>
          <p:cNvSpPr>
            <a:spLocks noGrp="1"/>
          </p:cNvSpPr>
          <p:nvPr>
            <p:ph type="body" sz="quarter" idx="11"/>
          </p:nvPr>
        </p:nvSpPr>
        <p:spPr>
          <a:xfrm>
            <a:off x="928119" y="1927860"/>
            <a:ext cx="13914755" cy="7480299"/>
          </a:xfrm>
          <a:prstGeom prst="rect">
            <a:avLst/>
          </a:prstGeom>
        </p:spPr>
        <p:txBody>
          <a:bodyPr/>
          <a:lstStyle>
            <a:lvl1pPr marL="364331" indent="-364331">
              <a:buFont typeface="Arial" panose="020B0604020202020204" pitchFamily="34" charset="0"/>
              <a:buChar char="•"/>
              <a:defRPr lang="en-US" sz="2295" b="1" kern="1200" dirty="0" smtClean="0">
                <a:solidFill>
                  <a:srgbClr val="2B353B"/>
                </a:solidFill>
                <a:latin typeface="Arial"/>
                <a:ea typeface="+mn-ea"/>
                <a:cs typeface="Arial"/>
              </a:defRPr>
            </a:lvl1pPr>
            <a:lvl2pPr marL="655796" indent="-364331">
              <a:buFont typeface="Arial" panose="020B0604020202020204" pitchFamily="34" charset="0"/>
              <a:buChar char="•"/>
              <a:defRPr lang="en-US" sz="2040" b="1" kern="1200" dirty="0" smtClean="0">
                <a:solidFill>
                  <a:srgbClr val="2B353B"/>
                </a:solidFill>
                <a:latin typeface="Arial"/>
                <a:ea typeface="+mn-ea"/>
                <a:cs typeface="Arial"/>
              </a:defRPr>
            </a:lvl2pPr>
            <a:lvl3pPr marL="947261" indent="-364331">
              <a:buFont typeface="Arial" panose="020B0604020202020204" pitchFamily="34" charset="0"/>
              <a:buChar char="•"/>
              <a:defRPr lang="en-US" sz="2040" kern="1200" dirty="0" smtClean="0">
                <a:solidFill>
                  <a:srgbClr val="2B353B"/>
                </a:solidFill>
                <a:latin typeface="Arial"/>
                <a:ea typeface="+mn-ea"/>
                <a:cs typeface="Arial"/>
              </a:defRPr>
            </a:lvl3pPr>
            <a:lvl4pPr marL="1238726" indent="-364331">
              <a:buFont typeface="Arial" panose="020B0604020202020204" pitchFamily="34" charset="0"/>
              <a:buChar char="•"/>
              <a:defRPr lang="en-US" sz="1785" b="1" kern="1200" dirty="0" smtClean="0">
                <a:solidFill>
                  <a:srgbClr val="2B353B"/>
                </a:solidFill>
                <a:latin typeface="Arial"/>
                <a:ea typeface="+mn-ea"/>
                <a:cs typeface="Arial"/>
              </a:defRPr>
            </a:lvl4pPr>
            <a:lvl5pPr marL="1530191" indent="-364331">
              <a:buFont typeface="Arial" panose="020B0604020202020204" pitchFamily="34" charset="0"/>
              <a:buChar char="•"/>
              <a:defRPr lang="en-US" sz="1785" kern="1200" dirty="0">
                <a:solidFill>
                  <a:srgbClr val="2B353B"/>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204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class-Subtitle">
    <p:spTree>
      <p:nvGrpSpPr>
        <p:cNvPr id="1" name=""/>
        <p:cNvGrpSpPr/>
        <p:nvPr/>
      </p:nvGrpSpPr>
      <p:grpSpPr>
        <a:xfrm>
          <a:off x="0" y="0"/>
          <a:ext cx="0" cy="0"/>
          <a:chOff x="0" y="0"/>
          <a:chExt cx="0" cy="0"/>
        </a:xfrm>
      </p:grpSpPr>
      <p:sp>
        <p:nvSpPr>
          <p:cNvPr id="5" name="Text Placeholder 14"/>
          <p:cNvSpPr>
            <a:spLocks noGrp="1"/>
          </p:cNvSpPr>
          <p:nvPr userDrawn="1"/>
        </p:nvSpPr>
        <p:spPr>
          <a:xfrm>
            <a:off x="3765602" y="6202039"/>
            <a:ext cx="9243974" cy="91196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7198" marR="0" lvl="0" indent="-437198" algn="r" defTabSz="1165860" rtl="0" eaLnBrk="1" fontAlgn="auto" latinLnBrk="0" hangingPunct="1">
              <a:lnSpc>
                <a:spcPct val="100000"/>
              </a:lnSpc>
              <a:spcBef>
                <a:spcPct val="20000"/>
              </a:spcBef>
              <a:spcAft>
                <a:spcPts val="0"/>
              </a:spcAft>
              <a:buClrTx/>
              <a:buSzTx/>
              <a:buFont typeface="Arial" pitchFamily="34" charset="0"/>
              <a:buNone/>
              <a:tabLst/>
              <a:defRPr/>
            </a:pPr>
            <a:endParaRPr kumimoji="0" lang="en-US" sz="229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5544800" cy="1490133"/>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95" dirty="0">
              <a:latin typeface="Franklin Gothic Medium Cond" panose="020B0606030402020204" pitchFamily="34" charset="0"/>
            </a:endParaRPr>
          </a:p>
        </p:txBody>
      </p:sp>
      <p:sp>
        <p:nvSpPr>
          <p:cNvPr id="13" name="Rectangle 12"/>
          <p:cNvSpPr/>
          <p:nvPr userDrawn="1"/>
        </p:nvSpPr>
        <p:spPr>
          <a:xfrm>
            <a:off x="0" y="1497374"/>
            <a:ext cx="15544800" cy="231223"/>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95" dirty="0">
                <a:solidFill>
                  <a:srgbClr val="6639B7"/>
                </a:solidFill>
              </a:rPr>
              <a:t>        </a:t>
            </a:r>
          </a:p>
        </p:txBody>
      </p:sp>
      <p:sp>
        <p:nvSpPr>
          <p:cNvPr id="9" name="Text Placeholder 12"/>
          <p:cNvSpPr>
            <a:spLocks noGrp="1"/>
          </p:cNvSpPr>
          <p:nvPr>
            <p:ph type="body" sz="quarter" idx="13"/>
          </p:nvPr>
        </p:nvSpPr>
        <p:spPr>
          <a:xfrm>
            <a:off x="2992918" y="168170"/>
            <a:ext cx="9081418" cy="906498"/>
          </a:xfrm>
          <a:prstGeom prst="rect">
            <a:avLst/>
          </a:prstGeom>
        </p:spPr>
        <p:txBody>
          <a:bodyPr/>
          <a:lstStyle>
            <a:lvl1pPr marL="0" indent="0">
              <a:buNone/>
              <a:defRPr lang="en-US" sz="306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a:t>Click to edit Master text styles</a:t>
            </a:r>
          </a:p>
        </p:txBody>
      </p:sp>
      <p:sp>
        <p:nvSpPr>
          <p:cNvPr id="12" name="Text Placeholder 14"/>
          <p:cNvSpPr>
            <a:spLocks noGrp="1"/>
          </p:cNvSpPr>
          <p:nvPr>
            <p:ph type="body" sz="quarter" idx="14"/>
          </p:nvPr>
        </p:nvSpPr>
        <p:spPr>
          <a:xfrm>
            <a:off x="3004965" y="768486"/>
            <a:ext cx="9069370" cy="1067928"/>
          </a:xfrm>
          <a:prstGeom prst="rect">
            <a:avLst/>
          </a:prstGeom>
        </p:spPr>
        <p:txBody>
          <a:bodyPr/>
          <a:lstStyle>
            <a:lvl1pPr marL="0" indent="0">
              <a:buNone/>
              <a:defRPr lang="en-US" sz="1785" kern="1200" dirty="0" smtClean="0">
                <a:solidFill>
                  <a:srgbClr val="2B353B"/>
                </a:solidFill>
                <a:latin typeface="Franklin Gothic Medium Cond" panose="020B0606030402020204" pitchFamily="34" charset="0"/>
                <a:ea typeface="+mn-ea"/>
                <a:cs typeface="Franklin Gothic Medium Cond" panose="020B0606030402020204" pitchFamily="34" charset="0"/>
              </a:defRPr>
            </a:lvl1pPr>
          </a:lstStyle>
          <a:p>
            <a:pPr lvl="0"/>
            <a:r>
              <a:rPr lang="en-US"/>
              <a:t>Click to edit Master text</a:t>
            </a:r>
          </a:p>
        </p:txBody>
      </p:sp>
      <p:sp>
        <p:nvSpPr>
          <p:cNvPr id="11" name="Text Placeholder 7"/>
          <p:cNvSpPr>
            <a:spLocks noGrp="1"/>
          </p:cNvSpPr>
          <p:nvPr>
            <p:ph type="body" sz="quarter" idx="11"/>
          </p:nvPr>
        </p:nvSpPr>
        <p:spPr>
          <a:xfrm>
            <a:off x="928119" y="1927860"/>
            <a:ext cx="13914755" cy="7480299"/>
          </a:xfrm>
          <a:prstGeom prst="rect">
            <a:avLst/>
          </a:prstGeom>
        </p:spPr>
        <p:txBody>
          <a:bodyPr/>
          <a:lstStyle>
            <a:lvl1pPr marL="364331" indent="-364331">
              <a:buFont typeface="Arial" panose="020B0604020202020204" pitchFamily="34" charset="0"/>
              <a:buChar char="•"/>
              <a:defRPr lang="en-US" sz="2295" b="1" kern="1200" dirty="0" smtClean="0">
                <a:solidFill>
                  <a:srgbClr val="2B353B"/>
                </a:solidFill>
                <a:latin typeface="Arial"/>
                <a:ea typeface="+mn-ea"/>
                <a:cs typeface="Arial"/>
              </a:defRPr>
            </a:lvl1pPr>
            <a:lvl2pPr marL="655796" indent="-364331">
              <a:buFont typeface="Arial" panose="020B0604020202020204" pitchFamily="34" charset="0"/>
              <a:buChar char="•"/>
              <a:defRPr lang="en-US" sz="2040" b="1" kern="1200" dirty="0" smtClean="0">
                <a:solidFill>
                  <a:srgbClr val="2B353B"/>
                </a:solidFill>
                <a:latin typeface="Arial"/>
                <a:ea typeface="+mn-ea"/>
                <a:cs typeface="Arial"/>
              </a:defRPr>
            </a:lvl2pPr>
            <a:lvl3pPr marL="947261" indent="-364331">
              <a:buFont typeface="Arial" panose="020B0604020202020204" pitchFamily="34" charset="0"/>
              <a:buChar char="•"/>
              <a:defRPr lang="en-US" sz="2040" kern="1200" dirty="0" smtClean="0">
                <a:solidFill>
                  <a:srgbClr val="2B353B"/>
                </a:solidFill>
                <a:latin typeface="Arial"/>
                <a:ea typeface="+mn-ea"/>
                <a:cs typeface="Arial"/>
              </a:defRPr>
            </a:lvl3pPr>
            <a:lvl4pPr marL="1238726" indent="-364331">
              <a:buFont typeface="Arial" panose="020B0604020202020204" pitchFamily="34" charset="0"/>
              <a:buChar char="•"/>
              <a:defRPr lang="en-US" sz="1785" b="1" kern="1200" dirty="0" smtClean="0">
                <a:solidFill>
                  <a:srgbClr val="2B353B"/>
                </a:solidFill>
                <a:latin typeface="Arial"/>
                <a:ea typeface="+mn-ea"/>
                <a:cs typeface="Arial"/>
              </a:defRPr>
            </a:lvl4pPr>
            <a:lvl5pPr marL="1530191" indent="-364331">
              <a:buFont typeface="Arial" panose="020B0604020202020204" pitchFamily="34" charset="0"/>
              <a:buChar char="•"/>
              <a:defRPr lang="en-US" sz="1785" kern="1200" dirty="0">
                <a:solidFill>
                  <a:srgbClr val="2B353B"/>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Business ModelYM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864" y="333114"/>
            <a:ext cx="1735321" cy="716694"/>
          </a:xfrm>
          <a:prstGeom prst="rect">
            <a:avLst/>
          </a:prstGeom>
        </p:spPr>
      </p:pic>
    </p:spTree>
    <p:extLst>
      <p:ext uri="{BB962C8B-B14F-4D97-AF65-F5344CB8AC3E}">
        <p14:creationId xmlns:p14="http://schemas.microsoft.com/office/powerpoint/2010/main" val="119854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7909965"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6230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nclass-Facer">
    <p:spTree>
      <p:nvGrpSpPr>
        <p:cNvPr id="1" name=""/>
        <p:cNvGrpSpPr/>
        <p:nvPr/>
      </p:nvGrpSpPr>
      <p:grpSpPr>
        <a:xfrm>
          <a:off x="0" y="0"/>
          <a:ext cx="0" cy="0"/>
          <a:chOff x="0" y="0"/>
          <a:chExt cx="0" cy="0"/>
        </a:xfrm>
      </p:grpSpPr>
      <p:sp>
        <p:nvSpPr>
          <p:cNvPr id="5" name="Text Placeholder 14"/>
          <p:cNvSpPr>
            <a:spLocks noGrp="1"/>
          </p:cNvSpPr>
          <p:nvPr userDrawn="1"/>
        </p:nvSpPr>
        <p:spPr>
          <a:xfrm>
            <a:off x="3765602" y="6202039"/>
            <a:ext cx="9243974" cy="91196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7198" marR="0" lvl="0" indent="-437198" algn="r" defTabSz="1165860" rtl="0" eaLnBrk="1" fontAlgn="auto" latinLnBrk="0" hangingPunct="1">
              <a:lnSpc>
                <a:spcPct val="100000"/>
              </a:lnSpc>
              <a:spcBef>
                <a:spcPct val="20000"/>
              </a:spcBef>
              <a:spcAft>
                <a:spcPts val="0"/>
              </a:spcAft>
              <a:buClrTx/>
              <a:buSzTx/>
              <a:buFont typeface="Arial" pitchFamily="34" charset="0"/>
              <a:buNone/>
              <a:tabLst/>
              <a:defRPr/>
            </a:pPr>
            <a:endParaRPr kumimoji="0" lang="en-US" sz="229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5544800" cy="1490133"/>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95" dirty="0">
              <a:latin typeface="Franklin Gothic Medium Cond" panose="020B0606030402020204" pitchFamily="34" charset="0"/>
            </a:endParaRPr>
          </a:p>
        </p:txBody>
      </p:sp>
      <p:sp>
        <p:nvSpPr>
          <p:cNvPr id="13" name="Rectangle 12"/>
          <p:cNvSpPr/>
          <p:nvPr userDrawn="1"/>
        </p:nvSpPr>
        <p:spPr>
          <a:xfrm>
            <a:off x="0" y="1497374"/>
            <a:ext cx="15544800" cy="231223"/>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95" dirty="0">
                <a:solidFill>
                  <a:srgbClr val="6639B7"/>
                </a:solidFill>
              </a:rPr>
              <a:t>        </a:t>
            </a:r>
          </a:p>
        </p:txBody>
      </p:sp>
      <p:sp>
        <p:nvSpPr>
          <p:cNvPr id="19" name="Text Placeholder 5"/>
          <p:cNvSpPr>
            <a:spLocks noGrp="1"/>
          </p:cNvSpPr>
          <p:nvPr>
            <p:ph type="body" sz="quarter" idx="10" hasCustomPrompt="1"/>
          </p:nvPr>
        </p:nvSpPr>
        <p:spPr>
          <a:xfrm>
            <a:off x="2992918" y="186914"/>
            <a:ext cx="8576628" cy="1126915"/>
          </a:xfrm>
          <a:prstGeom prst="rect">
            <a:avLst/>
          </a:prstGeom>
        </p:spPr>
        <p:txBody>
          <a:bodyPr/>
          <a:lstStyle>
            <a:lvl1pPr marL="0" indent="0">
              <a:buNone/>
              <a:defRPr lang="en-US" sz="3060" kern="1200" smtClean="0">
                <a:solidFill>
                  <a:srgbClr val="544496"/>
                </a:solidFill>
                <a:latin typeface="Franklin Gothic Medium Cond" panose="020B0606030402020204" pitchFamily="34" charset="0"/>
                <a:ea typeface="+mj-ea"/>
                <a:cs typeface="Franklin Gothic Medium Cond" panose="020B0606030402020204" pitchFamily="34" charset="0"/>
              </a:defRPr>
            </a:lvl1pPr>
          </a:lstStyle>
          <a:p>
            <a:pPr lvl="0"/>
            <a:r>
              <a:rPr lang="en-US"/>
              <a:t>Facer - Slide</a:t>
            </a:r>
          </a:p>
        </p:txBody>
      </p:sp>
      <p:sp>
        <p:nvSpPr>
          <p:cNvPr id="11" name="Text Placeholder 7"/>
          <p:cNvSpPr>
            <a:spLocks noGrp="1"/>
          </p:cNvSpPr>
          <p:nvPr>
            <p:ph type="body" sz="quarter" idx="11"/>
          </p:nvPr>
        </p:nvSpPr>
        <p:spPr>
          <a:xfrm>
            <a:off x="928119" y="1927860"/>
            <a:ext cx="13914755" cy="7480299"/>
          </a:xfrm>
          <a:prstGeom prst="rect">
            <a:avLst/>
          </a:prstGeom>
        </p:spPr>
        <p:txBody>
          <a:bodyPr/>
          <a:lstStyle>
            <a:lvl1pPr marL="364331" indent="-364331">
              <a:buFont typeface="Arial" panose="020B0604020202020204" pitchFamily="34" charset="0"/>
              <a:buChar char="•"/>
              <a:defRPr lang="en-US" sz="2295" b="1" kern="1200" dirty="0" smtClean="0">
                <a:solidFill>
                  <a:srgbClr val="2B353B"/>
                </a:solidFill>
                <a:latin typeface="Arial"/>
                <a:ea typeface="+mn-ea"/>
                <a:cs typeface="Arial"/>
              </a:defRPr>
            </a:lvl1pPr>
            <a:lvl2pPr marL="655796" indent="-364331">
              <a:buFont typeface="Arial" panose="020B0604020202020204" pitchFamily="34" charset="0"/>
              <a:buChar char="•"/>
              <a:defRPr lang="en-US" sz="2040" b="1" kern="1200" dirty="0" smtClean="0">
                <a:solidFill>
                  <a:srgbClr val="2B353B"/>
                </a:solidFill>
                <a:latin typeface="Arial"/>
                <a:ea typeface="+mn-ea"/>
                <a:cs typeface="Arial"/>
              </a:defRPr>
            </a:lvl2pPr>
            <a:lvl3pPr marL="947261" indent="-364331">
              <a:buFont typeface="Arial" panose="020B0604020202020204" pitchFamily="34" charset="0"/>
              <a:buChar char="•"/>
              <a:defRPr lang="en-US" sz="2040" kern="1200" dirty="0" smtClean="0">
                <a:solidFill>
                  <a:srgbClr val="2B353B"/>
                </a:solidFill>
                <a:latin typeface="Arial"/>
                <a:ea typeface="+mn-ea"/>
                <a:cs typeface="Arial"/>
              </a:defRPr>
            </a:lvl3pPr>
            <a:lvl4pPr marL="1238726" indent="-364331">
              <a:buFont typeface="Arial" panose="020B0604020202020204" pitchFamily="34" charset="0"/>
              <a:buChar char="•"/>
              <a:defRPr lang="en-US" sz="1785" b="1" kern="1200" dirty="0" smtClean="0">
                <a:solidFill>
                  <a:srgbClr val="2B353B"/>
                </a:solidFill>
                <a:latin typeface="Arial"/>
                <a:ea typeface="+mn-ea"/>
                <a:cs typeface="Arial"/>
              </a:defRPr>
            </a:lvl4pPr>
            <a:lvl5pPr marL="1530191" indent="-364331">
              <a:buFont typeface="Arial" panose="020B0604020202020204" pitchFamily="34" charset="0"/>
              <a:buChar char="•"/>
              <a:defRPr lang="en-US" sz="1785" kern="1200" dirty="0">
                <a:solidFill>
                  <a:srgbClr val="2B353B"/>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Business ModelYM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864" y="333114"/>
            <a:ext cx="1735321" cy="716694"/>
          </a:xfrm>
          <a:prstGeom prst="rect">
            <a:avLst/>
          </a:prstGeom>
        </p:spPr>
      </p:pic>
    </p:spTree>
    <p:extLst>
      <p:ext uri="{BB962C8B-B14F-4D97-AF65-F5344CB8AC3E}">
        <p14:creationId xmlns:p14="http://schemas.microsoft.com/office/powerpoint/2010/main" val="3917149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nclass-Blank">
    <p:spTree>
      <p:nvGrpSpPr>
        <p:cNvPr id="1" name=""/>
        <p:cNvGrpSpPr/>
        <p:nvPr/>
      </p:nvGrpSpPr>
      <p:grpSpPr>
        <a:xfrm>
          <a:off x="0" y="0"/>
          <a:ext cx="0" cy="0"/>
          <a:chOff x="0" y="0"/>
          <a:chExt cx="0" cy="0"/>
        </a:xfrm>
      </p:grpSpPr>
      <p:sp>
        <p:nvSpPr>
          <p:cNvPr id="5" name="Text Placeholder 14"/>
          <p:cNvSpPr>
            <a:spLocks noGrp="1"/>
          </p:cNvSpPr>
          <p:nvPr userDrawn="1"/>
        </p:nvSpPr>
        <p:spPr>
          <a:xfrm>
            <a:off x="3765602" y="6202039"/>
            <a:ext cx="9243974" cy="91196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7198" marR="0" lvl="0" indent="-437198" algn="r" defTabSz="1165860" rtl="0" eaLnBrk="1" fontAlgn="auto" latinLnBrk="0" hangingPunct="1">
              <a:lnSpc>
                <a:spcPct val="100000"/>
              </a:lnSpc>
              <a:spcBef>
                <a:spcPct val="20000"/>
              </a:spcBef>
              <a:spcAft>
                <a:spcPts val="0"/>
              </a:spcAft>
              <a:buClrTx/>
              <a:buSzTx/>
              <a:buFont typeface="Arial" pitchFamily="34" charset="0"/>
              <a:buNone/>
              <a:tabLst/>
              <a:defRPr/>
            </a:pPr>
            <a:endParaRPr kumimoji="0" lang="en-US" sz="229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5544800" cy="1490133"/>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95" dirty="0"/>
          </a:p>
        </p:txBody>
      </p:sp>
      <p:sp>
        <p:nvSpPr>
          <p:cNvPr id="13" name="Rectangle 12"/>
          <p:cNvSpPr/>
          <p:nvPr userDrawn="1"/>
        </p:nvSpPr>
        <p:spPr>
          <a:xfrm>
            <a:off x="0" y="1497374"/>
            <a:ext cx="15544800" cy="231223"/>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95" dirty="0">
                <a:solidFill>
                  <a:srgbClr val="6639B7"/>
                </a:solidFill>
              </a:rPr>
              <a:t>        </a:t>
            </a:r>
          </a:p>
        </p:txBody>
      </p:sp>
      <p:pic>
        <p:nvPicPr>
          <p:cNvPr id="6" name="Picture 5" descr="Business ModelYM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864" y="333114"/>
            <a:ext cx="1735321" cy="716694"/>
          </a:xfrm>
          <a:prstGeom prst="rect">
            <a:avLst/>
          </a:prstGeom>
        </p:spPr>
      </p:pic>
    </p:spTree>
    <p:extLst>
      <p:ext uri="{BB962C8B-B14F-4D97-AF65-F5344CB8AC3E}">
        <p14:creationId xmlns:p14="http://schemas.microsoft.com/office/powerpoint/2010/main" val="3399424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nclass-Final">
    <p:spTree>
      <p:nvGrpSpPr>
        <p:cNvPr id="1" name=""/>
        <p:cNvGrpSpPr/>
        <p:nvPr/>
      </p:nvGrpSpPr>
      <p:grpSpPr>
        <a:xfrm>
          <a:off x="0" y="0"/>
          <a:ext cx="0" cy="0"/>
          <a:chOff x="0" y="0"/>
          <a:chExt cx="0" cy="0"/>
        </a:xfrm>
      </p:grpSpPr>
      <p:sp>
        <p:nvSpPr>
          <p:cNvPr id="5" name="Text Placeholder 14"/>
          <p:cNvSpPr>
            <a:spLocks noGrp="1"/>
          </p:cNvSpPr>
          <p:nvPr userDrawn="1"/>
        </p:nvSpPr>
        <p:spPr>
          <a:xfrm>
            <a:off x="3765602" y="6202039"/>
            <a:ext cx="9243974" cy="91196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7198" marR="0" lvl="0" indent="-437198" algn="r" defTabSz="1165860" rtl="0" eaLnBrk="1" fontAlgn="auto" latinLnBrk="0" hangingPunct="1">
              <a:lnSpc>
                <a:spcPct val="100000"/>
              </a:lnSpc>
              <a:spcBef>
                <a:spcPct val="20000"/>
              </a:spcBef>
              <a:spcAft>
                <a:spcPts val="0"/>
              </a:spcAft>
              <a:buClrTx/>
              <a:buSzTx/>
              <a:buFont typeface="Arial" pitchFamily="34" charset="0"/>
              <a:buNone/>
              <a:tabLst/>
              <a:defRPr/>
            </a:pPr>
            <a:endParaRPr kumimoji="0" lang="en-US" sz="2295"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7" name="Title 10"/>
          <p:cNvSpPr>
            <a:spLocks noGrp="1"/>
          </p:cNvSpPr>
          <p:nvPr userDrawn="1"/>
        </p:nvSpPr>
        <p:spPr>
          <a:xfrm>
            <a:off x="-573988" y="2546104"/>
            <a:ext cx="12565380" cy="1376883"/>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1165860" rtl="0" eaLnBrk="1" fontAlgn="auto" latinLnBrk="0" hangingPunct="1">
              <a:lnSpc>
                <a:spcPct val="100000"/>
              </a:lnSpc>
              <a:spcBef>
                <a:spcPct val="0"/>
              </a:spcBef>
              <a:spcAft>
                <a:spcPts val="0"/>
              </a:spcAft>
              <a:buClrTx/>
              <a:buSzTx/>
              <a:buFontTx/>
              <a:buNone/>
              <a:tabLst/>
              <a:defRPr/>
            </a:pPr>
            <a:endParaRPr kumimoji="0" lang="en-US" sz="459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ext Placeholder 13"/>
          <p:cNvSpPr>
            <a:spLocks noGrp="1"/>
          </p:cNvSpPr>
          <p:nvPr userDrawn="1"/>
        </p:nvSpPr>
        <p:spPr>
          <a:xfrm>
            <a:off x="-638758" y="3989616"/>
            <a:ext cx="12694920" cy="911962"/>
          </a:xfrm>
          <a:prstGeom prst="rect">
            <a:avLst/>
          </a:prstGeom>
        </p:spPr>
        <p:txBody>
          <a:bodyPr/>
          <a:lstStyle>
            <a:lvl1pPr marL="342900" indent="-342900" algn="ct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7198" marR="0" lvl="0" indent="-437198" algn="ctr" defTabSz="1165860" rtl="0" eaLnBrk="1" fontAlgn="auto" latinLnBrk="0" hangingPunct="1">
              <a:lnSpc>
                <a:spcPct val="100000"/>
              </a:lnSpc>
              <a:spcBef>
                <a:spcPct val="20000"/>
              </a:spcBef>
              <a:spcAft>
                <a:spcPts val="0"/>
              </a:spcAft>
              <a:buClrTx/>
              <a:buSzTx/>
              <a:buFont typeface="Arial" pitchFamily="34" charset="0"/>
              <a:buNone/>
              <a:tabLst/>
              <a:defRPr/>
            </a:pPr>
            <a:endParaRPr kumimoji="0" lang="en-US" sz="255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pic>
        <p:nvPicPr>
          <p:cNvPr id="36" name="Picture 35">
            <a:extLst>
              <a:ext uri="{FF2B5EF4-FFF2-40B4-BE49-F238E27FC236}">
                <a16:creationId xmlns:a16="http://schemas.microsoft.com/office/drawing/2014/main" id="{935AC647-C405-4962-BE66-5DEC39C50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3720" y="2507116"/>
            <a:ext cx="7245478" cy="2845726"/>
          </a:xfrm>
          <a:prstGeom prst="rect">
            <a:avLst/>
          </a:prstGeom>
        </p:spPr>
      </p:pic>
      <p:sp>
        <p:nvSpPr>
          <p:cNvPr id="37" name="TextBox 36">
            <a:extLst>
              <a:ext uri="{FF2B5EF4-FFF2-40B4-BE49-F238E27FC236}">
                <a16:creationId xmlns:a16="http://schemas.microsoft.com/office/drawing/2014/main" id="{08D5B162-86D8-4EB7-B73E-80CCE0F9B41F}"/>
              </a:ext>
            </a:extLst>
          </p:cNvPr>
          <p:cNvSpPr txBox="1"/>
          <p:nvPr userDrawn="1"/>
        </p:nvSpPr>
        <p:spPr>
          <a:xfrm>
            <a:off x="4403010" y="5197675"/>
            <a:ext cx="7483828" cy="720197"/>
          </a:xfrm>
          <a:prstGeom prst="rect">
            <a:avLst/>
          </a:prstGeom>
          <a:noFill/>
        </p:spPr>
        <p:txBody>
          <a:bodyPr wrap="square" rtlCol="0">
            <a:spAutoFit/>
          </a:bodyPr>
          <a:lstStyle/>
          <a:p>
            <a:r>
              <a:rPr lang="en-US" sz="2040" b="1" dirty="0">
                <a:latin typeface="Arial" panose="020B0604020202020204" pitchFamily="34" charset="0"/>
                <a:cs typeface="Arial" panose="020B0604020202020204" pitchFamily="34" charset="0"/>
              </a:rPr>
              <a:t>DEFENSE INFORMATION SYSTEMS AGENCY</a:t>
            </a:r>
          </a:p>
          <a:p>
            <a:r>
              <a:rPr lang="en-US" sz="2040" dirty="0">
                <a:latin typeface="Arial" panose="020B0604020202020204" pitchFamily="34" charset="0"/>
                <a:cs typeface="Arial" panose="020B0604020202020204" pitchFamily="34" charset="0"/>
              </a:rPr>
              <a:t>The IT Combat Support Agency</a:t>
            </a:r>
          </a:p>
        </p:txBody>
      </p:sp>
      <p:grpSp>
        <p:nvGrpSpPr>
          <p:cNvPr id="38" name="Group 37">
            <a:extLst>
              <a:ext uri="{FF2B5EF4-FFF2-40B4-BE49-F238E27FC236}">
                <a16:creationId xmlns:a16="http://schemas.microsoft.com/office/drawing/2014/main" id="{F8B27E16-E1F7-4B76-9A28-364D5C6E9DF9}"/>
              </a:ext>
            </a:extLst>
          </p:cNvPr>
          <p:cNvGrpSpPr/>
          <p:nvPr userDrawn="1"/>
        </p:nvGrpSpPr>
        <p:grpSpPr>
          <a:xfrm>
            <a:off x="4535646" y="6333004"/>
            <a:ext cx="6641741" cy="588547"/>
            <a:chOff x="3412288" y="4322319"/>
            <a:chExt cx="5209209" cy="401282"/>
          </a:xfrm>
        </p:grpSpPr>
        <p:sp>
          <p:nvSpPr>
            <p:cNvPr id="39" name="TextBox 38">
              <a:extLst>
                <a:ext uri="{FF2B5EF4-FFF2-40B4-BE49-F238E27FC236}">
                  <a16:creationId xmlns:a16="http://schemas.microsoft.com/office/drawing/2014/main" id="{E5B9CF8C-0572-4FFA-AAB0-7924C36061CB}"/>
                </a:ext>
              </a:extLst>
            </p:cNvPr>
            <p:cNvSpPr txBox="1"/>
            <p:nvPr userDrawn="1"/>
          </p:nvSpPr>
          <p:spPr>
            <a:xfrm>
              <a:off x="6377694" y="4399352"/>
              <a:ext cx="909249" cy="259162"/>
            </a:xfrm>
            <a:prstGeom prst="rect">
              <a:avLst/>
            </a:prstGeom>
            <a:noFill/>
          </p:spPr>
          <p:txBody>
            <a:bodyPr wrap="none" rtlCol="0">
              <a:spAutoFit/>
            </a:bodyPr>
            <a:lstStyle/>
            <a:p>
              <a:r>
                <a:rPr lang="en-US" sz="1870" b="1" dirty="0">
                  <a:latin typeface="Arial" panose="020B0604020202020204" pitchFamily="34" charset="0"/>
                  <a:cs typeface="Arial" panose="020B0604020202020204" pitchFamily="34" charset="0"/>
                </a:rPr>
                <a:t>/USDISA</a:t>
              </a:r>
            </a:p>
          </p:txBody>
        </p:sp>
        <p:sp>
          <p:nvSpPr>
            <p:cNvPr id="40" name="TextBox 39">
              <a:extLst>
                <a:ext uri="{FF2B5EF4-FFF2-40B4-BE49-F238E27FC236}">
                  <a16:creationId xmlns:a16="http://schemas.microsoft.com/office/drawing/2014/main" id="{6212FDA2-6B61-480C-BDB6-597E478C72EE}"/>
                </a:ext>
              </a:extLst>
            </p:cNvPr>
            <p:cNvSpPr txBox="1"/>
            <p:nvPr userDrawn="1"/>
          </p:nvSpPr>
          <p:spPr>
            <a:xfrm>
              <a:off x="4887065" y="4386412"/>
              <a:ext cx="1040003" cy="259162"/>
            </a:xfrm>
            <a:prstGeom prst="rect">
              <a:avLst/>
            </a:prstGeom>
            <a:noFill/>
          </p:spPr>
          <p:txBody>
            <a:bodyPr wrap="none" rtlCol="0">
              <a:spAutoFit/>
            </a:bodyPr>
            <a:lstStyle/>
            <a:p>
              <a:r>
                <a:rPr lang="en-US" sz="1870" b="1" dirty="0">
                  <a:latin typeface="Arial" panose="020B0604020202020204" pitchFamily="34" charset="0"/>
                  <a:cs typeface="Arial" panose="020B0604020202020204" pitchFamily="34" charset="0"/>
                </a:rPr>
                <a:t>@USDISA</a:t>
              </a:r>
            </a:p>
          </p:txBody>
        </p:sp>
        <p:pic>
          <p:nvPicPr>
            <p:cNvPr id="41" name="Picture 40">
              <a:extLst>
                <a:ext uri="{FF2B5EF4-FFF2-40B4-BE49-F238E27FC236}">
                  <a16:creationId xmlns:a16="http://schemas.microsoft.com/office/drawing/2014/main" id="{6FD66916-E9F4-4C65-9E39-A81D1AE456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8504" y="4399353"/>
              <a:ext cx="290498" cy="261694"/>
            </a:xfrm>
            <a:prstGeom prst="rect">
              <a:avLst/>
            </a:prstGeom>
          </p:spPr>
        </p:pic>
        <p:sp>
          <p:nvSpPr>
            <p:cNvPr id="42" name="TextBox 41">
              <a:extLst>
                <a:ext uri="{FF2B5EF4-FFF2-40B4-BE49-F238E27FC236}">
                  <a16:creationId xmlns:a16="http://schemas.microsoft.com/office/drawing/2014/main" id="{D33A93CE-EB87-4E5B-BD85-B4561FEF4169}"/>
                </a:ext>
              </a:extLst>
            </p:cNvPr>
            <p:cNvSpPr txBox="1"/>
            <p:nvPr userDrawn="1"/>
          </p:nvSpPr>
          <p:spPr>
            <a:xfrm>
              <a:off x="7700933" y="4396347"/>
              <a:ext cx="920564" cy="259162"/>
            </a:xfrm>
            <a:prstGeom prst="rect">
              <a:avLst/>
            </a:prstGeom>
            <a:noFill/>
          </p:spPr>
          <p:txBody>
            <a:bodyPr wrap="none" rtlCol="0">
              <a:spAutoFit/>
            </a:bodyPr>
            <a:lstStyle/>
            <a:p>
              <a:r>
                <a:rPr lang="en-US" sz="1870" b="1" dirty="0">
                  <a:latin typeface="Arial" panose="020B0604020202020204" pitchFamily="34" charset="0"/>
                  <a:cs typeface="Arial" panose="020B0604020202020204" pitchFamily="34" charset="0"/>
                </a:rPr>
                <a:t>DISA.mil</a:t>
              </a:r>
            </a:p>
          </p:txBody>
        </p:sp>
        <p:pic>
          <p:nvPicPr>
            <p:cNvPr id="43" name="Picture 42">
              <a:extLst>
                <a:ext uri="{FF2B5EF4-FFF2-40B4-BE49-F238E27FC236}">
                  <a16:creationId xmlns:a16="http://schemas.microsoft.com/office/drawing/2014/main" id="{85535A9A-C71C-42F3-956C-A6DC70F2653F}"/>
                </a:ext>
              </a:extLst>
            </p:cNvPr>
            <p:cNvPicPr>
              <a:picLocks noChangeAspect="1"/>
            </p:cNvPicPr>
            <p:nvPr userDrawn="1"/>
          </p:nvPicPr>
          <p:blipFill>
            <a:blip r:embed="rId4"/>
            <a:stretch>
              <a:fillRect/>
            </a:stretch>
          </p:blipFill>
          <p:spPr>
            <a:xfrm>
              <a:off x="3412288" y="4352909"/>
              <a:ext cx="345114" cy="345114"/>
            </a:xfrm>
            <a:prstGeom prst="rect">
              <a:avLst/>
            </a:prstGeom>
          </p:spPr>
        </p:pic>
        <p:sp>
          <p:nvSpPr>
            <p:cNvPr id="44" name="TextBox 43">
              <a:extLst>
                <a:ext uri="{FF2B5EF4-FFF2-40B4-BE49-F238E27FC236}">
                  <a16:creationId xmlns:a16="http://schemas.microsoft.com/office/drawing/2014/main" id="{1C3584DB-2540-459D-A44E-45D0510027FD}"/>
                </a:ext>
              </a:extLst>
            </p:cNvPr>
            <p:cNvSpPr txBox="1"/>
            <p:nvPr userDrawn="1"/>
          </p:nvSpPr>
          <p:spPr>
            <a:xfrm>
              <a:off x="3705305" y="4399352"/>
              <a:ext cx="647739" cy="259162"/>
            </a:xfrm>
            <a:prstGeom prst="rect">
              <a:avLst/>
            </a:prstGeom>
            <a:noFill/>
          </p:spPr>
          <p:txBody>
            <a:bodyPr wrap="none" rtlCol="0">
              <a:spAutoFit/>
            </a:bodyPr>
            <a:lstStyle/>
            <a:p>
              <a:r>
                <a:rPr lang="en-US" sz="1870" b="1" dirty="0">
                  <a:latin typeface="Arial" panose="020B0604020202020204" pitchFamily="34" charset="0"/>
                  <a:cs typeface="Arial" panose="020B0604020202020204" pitchFamily="34" charset="0"/>
                </a:rPr>
                <a:t>/DISA</a:t>
              </a:r>
            </a:p>
          </p:txBody>
        </p:sp>
        <p:pic>
          <p:nvPicPr>
            <p:cNvPr id="45" name="Picture 44">
              <a:extLst>
                <a:ext uri="{FF2B5EF4-FFF2-40B4-BE49-F238E27FC236}">
                  <a16:creationId xmlns:a16="http://schemas.microsoft.com/office/drawing/2014/main" id="{466A6CF9-93B7-47AD-B429-01C187ADBA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10232" y="4349459"/>
              <a:ext cx="330105" cy="330105"/>
            </a:xfrm>
            <a:prstGeom prst="rect">
              <a:avLst/>
            </a:prstGeom>
          </p:spPr>
        </p:pic>
        <p:pic>
          <p:nvPicPr>
            <p:cNvPr id="46" name="Picture 45">
              <a:extLst>
                <a:ext uri="{FF2B5EF4-FFF2-40B4-BE49-F238E27FC236}">
                  <a16:creationId xmlns:a16="http://schemas.microsoft.com/office/drawing/2014/main" id="{445E97A5-B30C-4497-BD67-CB1CDB4E31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58677" y="4322319"/>
              <a:ext cx="401282" cy="401282"/>
            </a:xfrm>
            <a:prstGeom prst="rect">
              <a:avLst/>
            </a:prstGeom>
          </p:spPr>
        </p:pic>
      </p:grpSp>
    </p:spTree>
    <p:extLst>
      <p:ext uri="{BB962C8B-B14F-4D97-AF65-F5344CB8AC3E}">
        <p14:creationId xmlns:p14="http://schemas.microsoft.com/office/powerpoint/2010/main" val="3968959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340043" y="1508760"/>
            <a:ext cx="14864715" cy="8214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1326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40043" y="1508760"/>
            <a:ext cx="14864715" cy="821436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1865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340043" y="1508760"/>
            <a:ext cx="14864715" cy="821436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840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340043" y="1508760"/>
            <a:ext cx="14864715" cy="821436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718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40043" y="9080288"/>
            <a:ext cx="14864715" cy="642836"/>
          </a:xfrm>
          <a:prstGeom prst="rect">
            <a:avLst/>
          </a:prstGeom>
          <a:noFill/>
          <a:ln w="9525">
            <a:noFill/>
            <a:miter lim="800000"/>
            <a:headEnd/>
            <a:tailEnd/>
          </a:ln>
        </p:spPr>
        <p:txBody>
          <a:bodyPr lIns="91440" tIns="0" numCol="1"/>
          <a:lstStyle>
            <a:lvl1pPr marL="0" indent="0">
              <a:buNone/>
              <a:defRPr sz="861">
                <a:solidFill>
                  <a:schemeClr val="tx1">
                    <a:lumMod val="75000"/>
                    <a:lumOff val="25000"/>
                  </a:schemeClr>
                </a:solidFill>
              </a:defRPr>
            </a:lvl1pPr>
            <a:lvl2pPr>
              <a:defRPr sz="1292">
                <a:solidFill>
                  <a:srgbClr val="83847A"/>
                </a:solidFill>
              </a:defRPr>
            </a:lvl2pPr>
            <a:lvl3pPr>
              <a:defRPr sz="1076">
                <a:solidFill>
                  <a:srgbClr val="83847A"/>
                </a:solidFill>
              </a:defRPr>
            </a:lvl3pPr>
            <a:lvl4pPr>
              <a:defRPr sz="1076">
                <a:solidFill>
                  <a:srgbClr val="83847A"/>
                </a:solidFill>
              </a:defRPr>
            </a:lvl4pPr>
            <a:lvl5pPr>
              <a:defRPr sz="1076">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340043" y="1508763"/>
            <a:ext cx="14864715" cy="7459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93311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5544800" cy="100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p:nvSpPr>
        <p:spPr bwMode="auto">
          <a:xfrm>
            <a:off x="14221064" y="209978"/>
            <a:ext cx="983694" cy="147092"/>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956" b="0" baseline="0" smtClean="0"/>
              <a:pPr algn="r">
                <a:spcBef>
                  <a:spcPct val="50000"/>
                </a:spcBef>
                <a:defRPr/>
              </a:pPr>
              <a:t>‹#›</a:t>
            </a:fld>
            <a:endParaRPr lang="en-US" sz="956" b="0" baseline="0"/>
          </a:p>
        </p:txBody>
      </p:sp>
    </p:spTree>
    <p:extLst>
      <p:ext uri="{BB962C8B-B14F-4D97-AF65-F5344CB8AC3E}">
        <p14:creationId xmlns:p14="http://schemas.microsoft.com/office/powerpoint/2010/main" val="158479344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4" y="1508760"/>
            <a:ext cx="7294794" cy="821436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7909965" y="1508760"/>
            <a:ext cx="7294794" cy="821436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85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34004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340042"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7909965"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791230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1231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340044" y="1508764"/>
            <a:ext cx="7292454" cy="977153"/>
          </a:xfrm>
        </p:spPr>
        <p:txBody>
          <a:bodyPr bIns="0" anchor="b"/>
          <a:lstStyle>
            <a:lvl1pPr>
              <a:defRPr sz="1434">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340044" y="2556514"/>
            <a:ext cx="7294794" cy="716661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7909965" y="2556514"/>
            <a:ext cx="7294794" cy="716661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7912305" y="1508764"/>
            <a:ext cx="7292454" cy="977153"/>
          </a:xfrm>
        </p:spPr>
        <p:txBody>
          <a:bodyPr bIns="0" anchor="b"/>
          <a:lstStyle>
            <a:lvl1pPr>
              <a:defRPr sz="1434">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782194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4" y="1508760"/>
            <a:ext cx="4818632" cy="821436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5426926" y="1508760"/>
            <a:ext cx="9777833" cy="821436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4467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10386128" y="1508760"/>
            <a:ext cx="4818632" cy="821436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340043" y="1508760"/>
            <a:ext cx="9777832" cy="821436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9606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4" y="1508760"/>
            <a:ext cx="7335203" cy="3911600"/>
          </a:xfrm>
        </p:spPr>
        <p:txBody>
          <a:bodyPr/>
          <a:lstStyle>
            <a:lvl1pPr>
              <a:defRPr sz="861">
                <a:solidFill>
                  <a:schemeClr val="tx1">
                    <a:lumMod val="75000"/>
                    <a:lumOff val="25000"/>
                  </a:schemeClr>
                </a:solidFill>
              </a:defRPr>
            </a:lvl1pPr>
            <a:lvl2pPr>
              <a:defRPr sz="861">
                <a:solidFill>
                  <a:schemeClr val="tx1">
                    <a:lumMod val="75000"/>
                    <a:lumOff val="25000"/>
                  </a:schemeClr>
                </a:solidFill>
              </a:defRPr>
            </a:lvl2pPr>
            <a:lvl3pPr>
              <a:defRPr sz="861">
                <a:solidFill>
                  <a:schemeClr val="tx1">
                    <a:lumMod val="75000"/>
                    <a:lumOff val="25000"/>
                  </a:schemeClr>
                </a:solidFill>
              </a:defRPr>
            </a:lvl3pPr>
            <a:lvl4pPr>
              <a:defRPr sz="861">
                <a:solidFill>
                  <a:schemeClr val="tx1">
                    <a:lumMod val="75000"/>
                    <a:lumOff val="25000"/>
                  </a:schemeClr>
                </a:solidFill>
              </a:defRPr>
            </a:lvl4pPr>
            <a:lvl5pPr>
              <a:defRPr sz="861">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485775" y="5537941"/>
            <a:ext cx="145732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1508760"/>
            <a:ext cx="0" cy="82143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340044" y="5655056"/>
            <a:ext cx="7335203" cy="4068064"/>
          </a:xfrm>
        </p:spPr>
        <p:txBody>
          <a:bodyPr/>
          <a:lstStyle>
            <a:lvl1pPr>
              <a:defRPr sz="861">
                <a:solidFill>
                  <a:schemeClr val="tx1">
                    <a:lumMod val="75000"/>
                    <a:lumOff val="25000"/>
                  </a:schemeClr>
                </a:solidFill>
              </a:defRPr>
            </a:lvl1pPr>
            <a:lvl2pPr>
              <a:defRPr sz="861">
                <a:solidFill>
                  <a:schemeClr val="tx1">
                    <a:lumMod val="75000"/>
                    <a:lumOff val="25000"/>
                  </a:schemeClr>
                </a:solidFill>
              </a:defRPr>
            </a:lvl2pPr>
            <a:lvl3pPr>
              <a:defRPr sz="861">
                <a:solidFill>
                  <a:schemeClr val="tx1">
                    <a:lumMod val="75000"/>
                    <a:lumOff val="25000"/>
                  </a:schemeClr>
                </a:solidFill>
              </a:defRPr>
            </a:lvl3pPr>
            <a:lvl4pPr>
              <a:defRPr sz="861">
                <a:solidFill>
                  <a:schemeClr val="tx1">
                    <a:lumMod val="75000"/>
                    <a:lumOff val="25000"/>
                  </a:schemeClr>
                </a:solidFill>
              </a:defRPr>
            </a:lvl4pPr>
            <a:lvl5pPr>
              <a:defRPr sz="861">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6" y="1508760"/>
            <a:ext cx="7335203" cy="3911600"/>
          </a:xfrm>
        </p:spPr>
        <p:txBody>
          <a:bodyPr/>
          <a:lstStyle>
            <a:lvl1pPr>
              <a:defRPr sz="861">
                <a:solidFill>
                  <a:schemeClr val="tx1">
                    <a:lumMod val="75000"/>
                    <a:lumOff val="25000"/>
                  </a:schemeClr>
                </a:solidFill>
              </a:defRPr>
            </a:lvl1pPr>
            <a:lvl2pPr>
              <a:defRPr sz="861">
                <a:solidFill>
                  <a:schemeClr val="tx1">
                    <a:lumMod val="75000"/>
                    <a:lumOff val="25000"/>
                  </a:schemeClr>
                </a:solidFill>
              </a:defRPr>
            </a:lvl2pPr>
            <a:lvl3pPr>
              <a:defRPr sz="861">
                <a:solidFill>
                  <a:schemeClr val="tx1">
                    <a:lumMod val="75000"/>
                    <a:lumOff val="25000"/>
                  </a:schemeClr>
                </a:solidFill>
              </a:defRPr>
            </a:lvl3pPr>
            <a:lvl4pPr>
              <a:defRPr sz="861">
                <a:solidFill>
                  <a:schemeClr val="tx1">
                    <a:lumMod val="75000"/>
                    <a:lumOff val="25000"/>
                  </a:schemeClr>
                </a:solidFill>
              </a:defRPr>
            </a:lvl4pPr>
            <a:lvl5pPr>
              <a:defRPr sz="861">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7869556" y="5655056"/>
            <a:ext cx="7335203" cy="4068064"/>
          </a:xfrm>
        </p:spPr>
        <p:txBody>
          <a:bodyPr/>
          <a:lstStyle>
            <a:lvl1pPr>
              <a:defRPr sz="861">
                <a:solidFill>
                  <a:schemeClr val="tx1">
                    <a:lumMod val="75000"/>
                    <a:lumOff val="25000"/>
                  </a:schemeClr>
                </a:solidFill>
              </a:defRPr>
            </a:lvl1pPr>
            <a:lvl2pPr>
              <a:defRPr sz="861">
                <a:solidFill>
                  <a:schemeClr val="tx1">
                    <a:lumMod val="75000"/>
                    <a:lumOff val="25000"/>
                  </a:schemeClr>
                </a:solidFill>
              </a:defRPr>
            </a:lvl2pPr>
            <a:lvl3pPr>
              <a:defRPr sz="861">
                <a:solidFill>
                  <a:schemeClr val="tx1">
                    <a:lumMod val="75000"/>
                    <a:lumOff val="25000"/>
                  </a:schemeClr>
                </a:solidFill>
              </a:defRPr>
            </a:lvl3pPr>
            <a:lvl4pPr>
              <a:defRPr sz="861">
                <a:solidFill>
                  <a:schemeClr val="tx1">
                    <a:lumMod val="75000"/>
                    <a:lumOff val="25000"/>
                  </a:schemeClr>
                </a:solidFill>
              </a:defRPr>
            </a:lvl4pPr>
            <a:lvl5pPr>
              <a:defRPr sz="861">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240596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5184">
          <p15:clr>
            <a:srgbClr val="FBAE40"/>
          </p15:clr>
        </p15:guide>
        <p15:guide id="4" pos="505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40043" y="3352801"/>
            <a:ext cx="14864715" cy="1885949"/>
          </a:xfrm>
          <a:prstGeom prst="rect">
            <a:avLst/>
          </a:prstGeom>
          <a:noFill/>
          <a:ln w="9525">
            <a:noFill/>
            <a:miter lim="800000"/>
            <a:headEnd/>
            <a:tailEnd/>
          </a:ln>
        </p:spPr>
        <p:txBody>
          <a:bodyPr anchor="b"/>
          <a:lstStyle>
            <a:lvl1pPr>
              <a:defRPr sz="3060" baseline="0">
                <a:solidFill>
                  <a:schemeClr val="tx1">
                    <a:lumMod val="75000"/>
                    <a:lumOff val="25000"/>
                  </a:schemeClr>
                </a:solidFill>
              </a:defRPr>
            </a:lvl1pPr>
          </a:lstStyle>
          <a:p>
            <a:pPr lvl="0"/>
            <a:r>
              <a:rPr lang="en-US"/>
              <a:t>Click to edit Master title style</a:t>
            </a:r>
          </a:p>
        </p:txBody>
      </p:sp>
      <p:sp>
        <p:nvSpPr>
          <p:cNvPr id="6" name="Text Placeholder 5"/>
          <p:cNvSpPr>
            <a:spLocks noGrp="1"/>
          </p:cNvSpPr>
          <p:nvPr>
            <p:ph type="body" sz="quarter" idx="12"/>
          </p:nvPr>
        </p:nvSpPr>
        <p:spPr>
          <a:xfrm>
            <a:off x="340043" y="5408721"/>
            <a:ext cx="14864715" cy="1252643"/>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458978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40043" y="3352801"/>
            <a:ext cx="14864715" cy="1885949"/>
          </a:xfrm>
          <a:prstGeom prst="rect">
            <a:avLst/>
          </a:prstGeom>
          <a:noFill/>
          <a:ln w="9525">
            <a:noFill/>
            <a:miter lim="800000"/>
            <a:headEnd/>
            <a:tailEnd/>
          </a:ln>
        </p:spPr>
        <p:txBody>
          <a:bodyPr anchor="b"/>
          <a:lstStyle>
            <a:lvl1pPr>
              <a:defRPr sz="3060" baseline="0">
                <a:solidFill>
                  <a:schemeClr val="tx1">
                    <a:lumMod val="75000"/>
                    <a:lumOff val="25000"/>
                  </a:schemeClr>
                </a:solidFill>
              </a:defRPr>
            </a:lvl1pPr>
          </a:lstStyle>
          <a:p>
            <a:pPr lvl="0"/>
            <a:r>
              <a:rPr lang="en-US"/>
              <a:t>Click to edit Master title style</a:t>
            </a:r>
          </a:p>
        </p:txBody>
      </p:sp>
    </p:spTree>
    <p:extLst>
      <p:ext uri="{BB962C8B-B14F-4D97-AF65-F5344CB8AC3E}">
        <p14:creationId xmlns:p14="http://schemas.microsoft.com/office/powerpoint/2010/main" val="3431014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340043" y="3164209"/>
            <a:ext cx="14864715" cy="263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89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840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769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9" name="Rounded Rectangle 8"/>
          <p:cNvSpPr/>
          <p:nvPr/>
        </p:nvSpPr>
        <p:spPr>
          <a:xfrm>
            <a:off x="247619" y="7912121"/>
            <a:ext cx="15073640" cy="1924217"/>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95"/>
          </a:p>
        </p:txBody>
      </p:sp>
      <p:sp>
        <p:nvSpPr>
          <p:cNvPr id="8" name="Content Placeholder 7"/>
          <p:cNvSpPr>
            <a:spLocks noGrp="1"/>
          </p:cNvSpPr>
          <p:nvPr>
            <p:ph sz="quarter" idx="12"/>
          </p:nvPr>
        </p:nvSpPr>
        <p:spPr>
          <a:xfrm>
            <a:off x="97156" y="97792"/>
            <a:ext cx="15326200" cy="9960610"/>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40043" y="249134"/>
            <a:ext cx="14864715" cy="1348104"/>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221368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3"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5426924" y="1508760"/>
            <a:ext cx="977783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9445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p:nvSpPr>
        <p:spPr bwMode="auto">
          <a:xfrm>
            <a:off x="14221064" y="209978"/>
            <a:ext cx="983694" cy="147092"/>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956" b="0" baseline="0" smtClean="0"/>
              <a:pPr algn="r">
                <a:spcBef>
                  <a:spcPct val="50000"/>
                </a:spcBef>
                <a:defRPr/>
              </a:pPr>
              <a:t>‹#›</a:t>
            </a:fld>
            <a:endParaRPr lang="en-US" sz="956" b="0" baseline="0"/>
          </a:p>
        </p:txBody>
      </p:sp>
    </p:spTree>
    <p:extLst>
      <p:ext uri="{BB962C8B-B14F-4D97-AF65-F5344CB8AC3E}">
        <p14:creationId xmlns:p14="http://schemas.microsoft.com/office/powerpoint/2010/main" val="20362466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4" y="209978"/>
            <a:ext cx="983694" cy="147092"/>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956" b="0" baseline="0" smtClean="0">
                <a:solidFill>
                  <a:schemeClr val="tx2"/>
                </a:solidFill>
              </a:rPr>
              <a:pPr algn="r">
                <a:spcBef>
                  <a:spcPct val="50000"/>
                </a:spcBef>
                <a:defRPr/>
              </a:pPr>
              <a:t>‹#›</a:t>
            </a:fld>
            <a:endParaRPr lang="en-US" sz="956" b="0" baseline="0">
              <a:solidFill>
                <a:schemeClr val="tx2"/>
              </a:solidFill>
            </a:endParaRPr>
          </a:p>
        </p:txBody>
      </p:sp>
    </p:spTree>
    <p:extLst>
      <p:ext uri="{BB962C8B-B14F-4D97-AF65-F5344CB8AC3E}">
        <p14:creationId xmlns:p14="http://schemas.microsoft.com/office/powerpoint/2010/main" val="19906331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4" y="209978"/>
            <a:ext cx="983694" cy="147092"/>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956" b="0" baseline="0" smtClean="0">
                <a:solidFill>
                  <a:schemeClr val="tx2"/>
                </a:solidFill>
              </a:rPr>
              <a:pPr algn="r">
                <a:spcBef>
                  <a:spcPct val="50000"/>
                </a:spcBef>
                <a:defRPr/>
              </a:pPr>
              <a:t>‹#›</a:t>
            </a:fld>
            <a:endParaRPr lang="en-US" sz="956" b="0" baseline="0">
              <a:solidFill>
                <a:schemeClr val="tx2"/>
              </a:solidFill>
            </a:endParaRPr>
          </a:p>
        </p:txBody>
      </p:sp>
    </p:spTree>
    <p:extLst>
      <p:ext uri="{BB962C8B-B14F-4D97-AF65-F5344CB8AC3E}">
        <p14:creationId xmlns:p14="http://schemas.microsoft.com/office/powerpoint/2010/main" val="2314913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4" y="209978"/>
            <a:ext cx="983694" cy="147092"/>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956" b="0" baseline="0" smtClean="0"/>
              <a:pPr algn="r">
                <a:spcBef>
                  <a:spcPct val="50000"/>
                </a:spcBef>
                <a:defRPr/>
              </a:pPr>
              <a:t>‹#›</a:t>
            </a:fld>
            <a:endParaRPr lang="en-US" sz="956" b="0" baseline="0"/>
          </a:p>
        </p:txBody>
      </p:sp>
    </p:spTree>
    <p:extLst>
      <p:ext uri="{BB962C8B-B14F-4D97-AF65-F5344CB8AC3E}">
        <p14:creationId xmlns:p14="http://schemas.microsoft.com/office/powerpoint/2010/main" val="205058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3" y="0"/>
            <a:ext cx="15540196" cy="10058400"/>
          </a:xfrm>
          <a:prstGeom prst="rect">
            <a:avLst/>
          </a:prstGeom>
        </p:spPr>
      </p:pic>
      <p:sp>
        <p:nvSpPr>
          <p:cNvPr id="14" name="Title 5"/>
          <p:cNvSpPr>
            <a:spLocks noGrp="1"/>
          </p:cNvSpPr>
          <p:nvPr>
            <p:ph type="title"/>
          </p:nvPr>
        </p:nvSpPr>
        <p:spPr>
          <a:xfrm>
            <a:off x="340044" y="389949"/>
            <a:ext cx="7432358" cy="2451596"/>
          </a:xfrm>
          <a:noFill/>
          <a:ln w="1905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7930560" y="389949"/>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7930560" y="5174977"/>
            <a:ext cx="7274198"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340043" y="3020437"/>
            <a:ext cx="7416165" cy="4851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90" y="8228902"/>
            <a:ext cx="1706693" cy="1468864"/>
          </a:xfrm>
          <a:prstGeom prst="rect">
            <a:avLst/>
          </a:prstGeom>
        </p:spPr>
      </p:pic>
    </p:spTree>
    <p:extLst>
      <p:ext uri="{BB962C8B-B14F-4D97-AF65-F5344CB8AC3E}">
        <p14:creationId xmlns:p14="http://schemas.microsoft.com/office/powerpoint/2010/main" val="2559301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1490"/>
            <a:ext cx="15542499" cy="10059890"/>
          </a:xfrm>
          <a:prstGeom prst="rect">
            <a:avLst/>
          </a:prstGeom>
        </p:spPr>
      </p:pic>
      <p:sp>
        <p:nvSpPr>
          <p:cNvPr id="14" name="Title 5"/>
          <p:cNvSpPr>
            <a:spLocks noGrp="1"/>
          </p:cNvSpPr>
          <p:nvPr>
            <p:ph type="title"/>
          </p:nvPr>
        </p:nvSpPr>
        <p:spPr>
          <a:xfrm>
            <a:off x="340046" y="382703"/>
            <a:ext cx="7422131" cy="2451596"/>
          </a:xfrm>
          <a:noFill/>
          <a:ln w="1270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8091994" y="382700"/>
            <a:ext cx="7112767" cy="4518992"/>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10978516"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340046" y="3019849"/>
            <a:ext cx="7406045" cy="4852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6554705" y="5144266"/>
            <a:ext cx="4226243" cy="4537456"/>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90" y="8228902"/>
            <a:ext cx="1706693" cy="1468864"/>
          </a:xfrm>
          <a:prstGeom prst="rect">
            <a:avLst/>
          </a:prstGeom>
        </p:spPr>
      </p:pic>
    </p:spTree>
    <p:extLst>
      <p:ext uri="{BB962C8B-B14F-4D97-AF65-F5344CB8AC3E}">
        <p14:creationId xmlns:p14="http://schemas.microsoft.com/office/powerpoint/2010/main" val="4042275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5540195" cy="10058400"/>
          </a:xfrm>
          <a:prstGeom prst="rect">
            <a:avLst/>
          </a:prstGeom>
        </p:spPr>
      </p:pic>
      <p:sp>
        <p:nvSpPr>
          <p:cNvPr id="3" name="Text Placeholder 2"/>
          <p:cNvSpPr>
            <a:spLocks noGrp="1"/>
          </p:cNvSpPr>
          <p:nvPr>
            <p:ph type="body" sz="quarter" idx="19"/>
          </p:nvPr>
        </p:nvSpPr>
        <p:spPr>
          <a:xfrm>
            <a:off x="485777" y="3020438"/>
            <a:ext cx="6205776" cy="48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11122439"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6848364" y="5021804"/>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11122439"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485776" y="389949"/>
            <a:ext cx="6205248" cy="2451596"/>
          </a:xfrm>
          <a:noFill/>
          <a:ln w="12700">
            <a:noFill/>
          </a:ln>
        </p:spPr>
        <p:txBody>
          <a:bodyPr/>
          <a:lstStyle>
            <a:lvl1pPr>
              <a:defRPr>
                <a:solidFill>
                  <a:sysClr val="windowText" lastClr="000000"/>
                </a:solidFill>
              </a:defRPr>
            </a:lvl1pPr>
          </a:lstStyle>
          <a:p>
            <a:r>
              <a:rPr lang="en-US"/>
              <a:t>Click to edit Master title style</a:t>
            </a:r>
          </a:p>
        </p:txBody>
      </p:sp>
      <p:sp>
        <p:nvSpPr>
          <p:cNvPr id="21" name="Picture Placeholder 16"/>
          <p:cNvSpPr>
            <a:spLocks noGrp="1"/>
          </p:cNvSpPr>
          <p:nvPr>
            <p:ph type="pic" sz="quarter" idx="18"/>
          </p:nvPr>
        </p:nvSpPr>
        <p:spPr>
          <a:xfrm>
            <a:off x="6848364" y="389946"/>
            <a:ext cx="4082319" cy="438293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90" y="8228902"/>
            <a:ext cx="1706693" cy="1468864"/>
          </a:xfrm>
          <a:prstGeom prst="rect">
            <a:avLst/>
          </a:prstGeom>
        </p:spPr>
      </p:pic>
    </p:spTree>
    <p:extLst>
      <p:ext uri="{BB962C8B-B14F-4D97-AF65-F5344CB8AC3E}">
        <p14:creationId xmlns:p14="http://schemas.microsoft.com/office/powerpoint/2010/main" val="3714902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3" y="0"/>
            <a:ext cx="15540196" cy="10058400"/>
          </a:xfrm>
          <a:prstGeom prst="rect">
            <a:avLst/>
          </a:prstGeom>
        </p:spPr>
      </p:pic>
      <p:sp>
        <p:nvSpPr>
          <p:cNvPr id="16" name="TextBox 15"/>
          <p:cNvSpPr txBox="1"/>
          <p:nvPr/>
        </p:nvSpPr>
        <p:spPr>
          <a:xfrm>
            <a:off x="340044" y="7652326"/>
            <a:ext cx="5529809" cy="244682"/>
          </a:xfrm>
          <a:prstGeom prst="rect">
            <a:avLst/>
          </a:prstGeom>
          <a:noFill/>
        </p:spPr>
        <p:txBody>
          <a:bodyPr wrap="square" lIns="87440" tIns="0">
            <a:spAutoFit/>
          </a:bodyPr>
          <a:lstStyle/>
          <a:p>
            <a:r>
              <a:rPr lang="en-US" altLang="en-US" sz="645" i="1"/>
              <a:t>“</a:t>
            </a:r>
            <a:r>
              <a:rPr lang="en-US" sz="645" i="1">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45" i="1">
                <a:solidFill>
                  <a:srgbClr val="000000"/>
                </a:solidFill>
              </a:rPr>
              <a:t>”</a:t>
            </a:r>
            <a:endParaRPr lang="en-US" sz="645" i="1">
              <a:solidFill>
                <a:srgbClr val="000000"/>
              </a:solidFill>
            </a:endParaRPr>
          </a:p>
        </p:txBody>
      </p:sp>
      <p:sp>
        <p:nvSpPr>
          <p:cNvPr id="18" name="Picture Placeholder 16"/>
          <p:cNvSpPr>
            <a:spLocks noGrp="1" noChangeAspect="1"/>
          </p:cNvSpPr>
          <p:nvPr>
            <p:ph type="pic" sz="quarter" idx="13"/>
          </p:nvPr>
        </p:nvSpPr>
        <p:spPr>
          <a:xfrm>
            <a:off x="10838087" y="5691970"/>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10838087" y="1799806"/>
            <a:ext cx="4366671" cy="373836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6025725" y="1799806"/>
            <a:ext cx="4703994" cy="7643752"/>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340043" y="361522"/>
            <a:ext cx="14864715" cy="1259041"/>
          </a:xfrm>
          <a:noFill/>
          <a:ln w="12700">
            <a:noFill/>
          </a:ln>
        </p:spPr>
        <p:txBody>
          <a:bodyPr/>
          <a:lstStyle>
            <a:lvl1pPr>
              <a:defRPr>
                <a:ln>
                  <a:noFill/>
                </a:ln>
              </a:defRPr>
            </a:lvl1pPr>
          </a:lstStyle>
          <a:p>
            <a:r>
              <a:rPr lang="en-US"/>
              <a:t>Click to edit Master title style</a:t>
            </a:r>
          </a:p>
        </p:txBody>
      </p:sp>
      <p:sp>
        <p:nvSpPr>
          <p:cNvPr id="4" name="Text Placeholder 3"/>
          <p:cNvSpPr>
            <a:spLocks noGrp="1"/>
          </p:cNvSpPr>
          <p:nvPr>
            <p:ph type="body" sz="quarter" idx="16"/>
          </p:nvPr>
        </p:nvSpPr>
        <p:spPr>
          <a:xfrm>
            <a:off x="340044" y="1799806"/>
            <a:ext cx="5529809" cy="5804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043" y="8225718"/>
            <a:ext cx="974467" cy="1475232"/>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9190" y="8228902"/>
            <a:ext cx="1706693" cy="1468864"/>
          </a:xfrm>
          <a:prstGeom prst="rect">
            <a:avLst/>
          </a:prstGeom>
        </p:spPr>
      </p:pic>
    </p:spTree>
    <p:extLst>
      <p:ext uri="{BB962C8B-B14F-4D97-AF65-F5344CB8AC3E}">
        <p14:creationId xmlns:p14="http://schemas.microsoft.com/office/powerpoint/2010/main" val="1850832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le Slide - Background 2">
    <p:bg>
      <p:bgPr>
        <a:solidFill>
          <a:schemeClr val="bg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777241" y="4693922"/>
            <a:ext cx="11658601" cy="229107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777240" y="614680"/>
            <a:ext cx="11658600" cy="3743960"/>
          </a:xfrm>
        </p:spPr>
        <p:txBody>
          <a:bodyPr/>
          <a:lstStyle/>
          <a:p>
            <a:r>
              <a:rPr lang="en-US"/>
              <a:t>Click to edit Master title style</a:t>
            </a:r>
          </a:p>
        </p:txBody>
      </p:sp>
      <p:sp>
        <p:nvSpPr>
          <p:cNvPr id="3" name="Slide Number Placeholder 2"/>
          <p:cNvSpPr>
            <a:spLocks noGrp="1"/>
          </p:cNvSpPr>
          <p:nvPr>
            <p:ph type="sldNum" sz="quarter" idx="10"/>
          </p:nvPr>
        </p:nvSpPr>
        <p:spPr>
          <a:xfrm>
            <a:off x="14119858" y="335282"/>
            <a:ext cx="1246823" cy="535517"/>
          </a:xfrm>
          <a:prstGeom prst="rect">
            <a:avLst/>
          </a:prstGeom>
        </p:spPr>
        <p:txBody>
          <a:bodyPr/>
          <a:lstStyle/>
          <a:p>
            <a:fld id="{0D0E9D3B-CB56-40AE-B0A9-8DA5E1AEFDB7}" type="slidenum">
              <a:rPr lang="en-US" smtClean="0"/>
              <a:pPr/>
              <a:t>‹#›</a:t>
            </a:fld>
            <a:endParaRPr lang="en-US"/>
          </a:p>
        </p:txBody>
      </p:sp>
      <p:sp>
        <p:nvSpPr>
          <p:cNvPr id="4" name="Footer Placeholder 3"/>
          <p:cNvSpPr>
            <a:spLocks noGrp="1"/>
          </p:cNvSpPr>
          <p:nvPr>
            <p:ph type="ftr" sz="quarter" idx="11"/>
          </p:nvPr>
        </p:nvSpPr>
        <p:spPr/>
        <p:txBody>
          <a:bodyPr/>
          <a:lstStyle/>
          <a:p>
            <a:r>
              <a:rPr lang="en-US"/>
              <a:t>File Name</a:t>
            </a:r>
          </a:p>
        </p:txBody>
      </p:sp>
    </p:spTree>
    <p:extLst>
      <p:ext uri="{BB962C8B-B14F-4D97-AF65-F5344CB8AC3E}">
        <p14:creationId xmlns:p14="http://schemas.microsoft.com/office/powerpoint/2010/main" val="29579464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340043" y="1508760"/>
            <a:ext cx="14864715" cy="8214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01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10386127"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340043" y="1508760"/>
            <a:ext cx="9777832"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609922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40043" y="1508760"/>
            <a:ext cx="14864715" cy="821436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8961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340043" y="1508760"/>
            <a:ext cx="14864715" cy="821436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099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340043" y="1508760"/>
            <a:ext cx="14864715" cy="821436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645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40043" y="9080285"/>
            <a:ext cx="14864715" cy="642836"/>
          </a:xfrm>
          <a:prstGeom prst="rect">
            <a:avLst/>
          </a:prstGeom>
          <a:noFill/>
          <a:ln w="9525">
            <a:noFill/>
            <a:miter lim="800000"/>
            <a:headEnd/>
            <a:tailEnd/>
          </a:ln>
        </p:spPr>
        <p:txBody>
          <a:bodyPr lIns="91440" tIns="0" numCol="1"/>
          <a:lstStyle>
            <a:lvl1pPr marL="0" indent="0">
              <a:buNone/>
              <a:defRPr sz="1148">
                <a:solidFill>
                  <a:schemeClr val="tx1">
                    <a:lumMod val="75000"/>
                    <a:lumOff val="25000"/>
                  </a:schemeClr>
                </a:solidFill>
              </a:defRPr>
            </a:lvl1pPr>
            <a:lvl2pPr>
              <a:defRPr sz="1721">
                <a:solidFill>
                  <a:srgbClr val="83847A"/>
                </a:solidFill>
              </a:defRPr>
            </a:lvl2pPr>
            <a:lvl3pPr>
              <a:defRPr sz="1434">
                <a:solidFill>
                  <a:srgbClr val="83847A"/>
                </a:solidFill>
              </a:defRPr>
            </a:lvl3pPr>
            <a:lvl4pPr>
              <a:defRPr sz="1434">
                <a:solidFill>
                  <a:srgbClr val="83847A"/>
                </a:solidFill>
              </a:defRPr>
            </a:lvl4pPr>
            <a:lvl5pPr>
              <a:defRPr sz="1434">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340043" y="1508761"/>
            <a:ext cx="14864715" cy="7459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570638"/>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5544800" cy="100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275" b="0" baseline="0" smtClean="0"/>
              <a:pPr algn="r">
                <a:spcBef>
                  <a:spcPct val="50000"/>
                </a:spcBef>
                <a:defRPr/>
              </a:pPr>
              <a:t>‹#›</a:t>
            </a:fld>
            <a:endParaRPr lang="en-US" sz="1275" b="0" baseline="0"/>
          </a:p>
        </p:txBody>
      </p:sp>
    </p:spTree>
    <p:extLst>
      <p:ext uri="{BB962C8B-B14F-4D97-AF65-F5344CB8AC3E}">
        <p14:creationId xmlns:p14="http://schemas.microsoft.com/office/powerpoint/2010/main" val="976779451"/>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7909965" y="1508760"/>
            <a:ext cx="729479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6537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34004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340042"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7909965" y="2556511"/>
            <a:ext cx="7294793" cy="716661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7912303" y="1508761"/>
            <a:ext cx="7292454" cy="977153"/>
          </a:xfrm>
        </p:spPr>
        <p:txBody>
          <a:bodyPr bIns="0" anchor="b"/>
          <a:lstStyle>
            <a:lvl1pPr>
              <a:defRPr sz="1913">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2028082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3"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5426924" y="1508760"/>
            <a:ext cx="9777833"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0530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10386127" y="1508760"/>
            <a:ext cx="4818630"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340043" y="1508760"/>
            <a:ext cx="9777832" cy="8214360"/>
          </a:xfrm>
        </p:spPr>
        <p:txBody>
          <a:bodyPr/>
          <a:lstStyle>
            <a:lvl1pPr>
              <a:defRPr sz="1530">
                <a:solidFill>
                  <a:schemeClr val="tx1">
                    <a:lumMod val="75000"/>
                    <a:lumOff val="25000"/>
                  </a:schemeClr>
                </a:solidFill>
              </a:defRPr>
            </a:lvl1pPr>
            <a:lvl2pPr>
              <a:defRPr sz="1530">
                <a:solidFill>
                  <a:schemeClr val="tx1">
                    <a:lumMod val="75000"/>
                    <a:lumOff val="25000"/>
                  </a:schemeClr>
                </a:solidFill>
              </a:defRPr>
            </a:lvl2pPr>
            <a:lvl3pPr>
              <a:defRPr sz="1530">
                <a:solidFill>
                  <a:schemeClr val="tx1">
                    <a:lumMod val="75000"/>
                    <a:lumOff val="25000"/>
                  </a:schemeClr>
                </a:solidFill>
              </a:defRPr>
            </a:lvl3pPr>
            <a:lvl4pPr>
              <a:defRPr sz="1530">
                <a:solidFill>
                  <a:schemeClr val="tx1">
                    <a:lumMod val="75000"/>
                    <a:lumOff val="25000"/>
                  </a:schemeClr>
                </a:solidFill>
              </a:defRPr>
            </a:lvl4pPr>
            <a:lvl5pPr>
              <a:defRPr sz="153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1508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p:nvCxnSpPr>
        <p:spPr>
          <a:xfrm>
            <a:off x="485775" y="5537941"/>
            <a:ext cx="145732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1508760"/>
            <a:ext cx="0" cy="82143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340042"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7869555"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0318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40042"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85775" y="5537941"/>
            <a:ext cx="1457325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772400" y="1508760"/>
            <a:ext cx="0" cy="82143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340042"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7869555" y="1508760"/>
            <a:ext cx="7335203" cy="3911600"/>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7869555" y="5655056"/>
            <a:ext cx="7335203" cy="4068064"/>
          </a:xfrm>
        </p:spPr>
        <p:txBody>
          <a:bodyPr/>
          <a:lstStyle>
            <a:lvl1pPr>
              <a:defRPr sz="1148">
                <a:solidFill>
                  <a:schemeClr val="tx1">
                    <a:lumMod val="75000"/>
                    <a:lumOff val="25000"/>
                  </a:schemeClr>
                </a:solidFill>
              </a:defRPr>
            </a:lvl1pPr>
            <a:lvl2pPr>
              <a:defRPr sz="1148">
                <a:solidFill>
                  <a:schemeClr val="tx1">
                    <a:lumMod val="75000"/>
                    <a:lumOff val="25000"/>
                  </a:schemeClr>
                </a:solidFill>
              </a:defRPr>
            </a:lvl2pPr>
            <a:lvl3pPr>
              <a:defRPr sz="1148">
                <a:solidFill>
                  <a:schemeClr val="tx1">
                    <a:lumMod val="75000"/>
                    <a:lumOff val="25000"/>
                  </a:schemeClr>
                </a:solidFill>
              </a:defRPr>
            </a:lvl3pPr>
            <a:lvl4pPr>
              <a:defRPr sz="1148">
                <a:solidFill>
                  <a:schemeClr val="tx1">
                    <a:lumMod val="75000"/>
                    <a:lumOff val="25000"/>
                  </a:schemeClr>
                </a:solidFill>
              </a:defRPr>
            </a:lvl4pPr>
            <a:lvl5pPr>
              <a:defRPr sz="1148">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78936409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40043" y="3352801"/>
            <a:ext cx="14864715" cy="1885949"/>
          </a:xfrm>
          <a:prstGeom prst="rect">
            <a:avLst/>
          </a:prstGeom>
          <a:noFill/>
          <a:ln w="9525">
            <a:noFill/>
            <a:miter lim="800000"/>
            <a:headEnd/>
            <a:tailEnd/>
          </a:ln>
        </p:spPr>
        <p:txBody>
          <a:bodyPr anchor="b"/>
          <a:lstStyle>
            <a:lvl1pPr>
              <a:defRPr sz="4080" baseline="0">
                <a:solidFill>
                  <a:schemeClr val="tx1">
                    <a:lumMod val="75000"/>
                    <a:lumOff val="25000"/>
                  </a:schemeClr>
                </a:solidFill>
              </a:defRPr>
            </a:lvl1pPr>
          </a:lstStyle>
          <a:p>
            <a:pPr lvl="0"/>
            <a:r>
              <a:rPr lang="en-US"/>
              <a:t>Click to edit Master title style</a:t>
            </a:r>
          </a:p>
        </p:txBody>
      </p:sp>
      <p:sp>
        <p:nvSpPr>
          <p:cNvPr id="6" name="Text Placeholder 5"/>
          <p:cNvSpPr>
            <a:spLocks noGrp="1"/>
          </p:cNvSpPr>
          <p:nvPr>
            <p:ph type="body" sz="quarter" idx="12"/>
          </p:nvPr>
        </p:nvSpPr>
        <p:spPr>
          <a:xfrm>
            <a:off x="340043" y="5408721"/>
            <a:ext cx="14864715" cy="1252643"/>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9215823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40043" y="3352801"/>
            <a:ext cx="14864715" cy="1885949"/>
          </a:xfrm>
          <a:prstGeom prst="rect">
            <a:avLst/>
          </a:prstGeom>
          <a:noFill/>
          <a:ln w="9525">
            <a:noFill/>
            <a:miter lim="800000"/>
            <a:headEnd/>
            <a:tailEnd/>
          </a:ln>
        </p:spPr>
        <p:txBody>
          <a:bodyPr anchor="b"/>
          <a:lstStyle>
            <a:lvl1pPr>
              <a:defRPr sz="4080" baseline="0">
                <a:solidFill>
                  <a:schemeClr val="tx1">
                    <a:lumMod val="75000"/>
                    <a:lumOff val="25000"/>
                  </a:schemeClr>
                </a:solidFill>
              </a:defRPr>
            </a:lvl1pPr>
          </a:lstStyle>
          <a:p>
            <a:pPr lvl="0"/>
            <a:r>
              <a:rPr lang="en-US"/>
              <a:t>Click to edit Master title style</a:t>
            </a:r>
          </a:p>
        </p:txBody>
      </p:sp>
    </p:spTree>
    <p:extLst>
      <p:ext uri="{BB962C8B-B14F-4D97-AF65-F5344CB8AC3E}">
        <p14:creationId xmlns:p14="http://schemas.microsoft.com/office/powerpoint/2010/main" val="18335504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340043" y="3164206"/>
            <a:ext cx="14864715" cy="263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49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85410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522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9" name="Rounded Rectangle 8"/>
          <p:cNvSpPr/>
          <p:nvPr/>
        </p:nvSpPr>
        <p:spPr>
          <a:xfrm>
            <a:off x="247617" y="7912121"/>
            <a:ext cx="15073640" cy="1924217"/>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95"/>
          </a:p>
        </p:txBody>
      </p:sp>
      <p:sp>
        <p:nvSpPr>
          <p:cNvPr id="8" name="Content Placeholder 7"/>
          <p:cNvSpPr>
            <a:spLocks noGrp="1"/>
          </p:cNvSpPr>
          <p:nvPr>
            <p:ph sz="quarter" idx="12"/>
          </p:nvPr>
        </p:nvSpPr>
        <p:spPr>
          <a:xfrm>
            <a:off x="97156" y="97791"/>
            <a:ext cx="15326200" cy="9960610"/>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40043" y="249134"/>
            <a:ext cx="14864715" cy="1348104"/>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25943859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275" b="0" baseline="0" smtClean="0"/>
              <a:pPr algn="r">
                <a:spcBef>
                  <a:spcPct val="50000"/>
                </a:spcBef>
                <a:defRPr/>
              </a:pPr>
              <a:t>‹#›</a:t>
            </a:fld>
            <a:endParaRPr lang="en-US" sz="1275" b="0" baseline="0"/>
          </a:p>
        </p:txBody>
      </p:sp>
    </p:spTree>
    <p:extLst>
      <p:ext uri="{BB962C8B-B14F-4D97-AF65-F5344CB8AC3E}">
        <p14:creationId xmlns:p14="http://schemas.microsoft.com/office/powerpoint/2010/main" val="6624098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275" b="0" baseline="0" smtClean="0">
                <a:solidFill>
                  <a:schemeClr val="tx2"/>
                </a:solidFill>
              </a:rPr>
              <a:pPr algn="r">
                <a:spcBef>
                  <a:spcPct val="50000"/>
                </a:spcBef>
                <a:defRPr/>
              </a:pPr>
              <a:t>‹#›</a:t>
            </a:fld>
            <a:endParaRPr lang="en-US" sz="1275" b="0" baseline="0">
              <a:solidFill>
                <a:schemeClr val="tx2"/>
              </a:solidFill>
            </a:endParaRPr>
          </a:p>
        </p:txBody>
      </p:sp>
    </p:spTree>
    <p:extLst>
      <p:ext uri="{BB962C8B-B14F-4D97-AF65-F5344CB8AC3E}">
        <p14:creationId xmlns:p14="http://schemas.microsoft.com/office/powerpoint/2010/main" val="20534594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275" b="0" baseline="0" smtClean="0">
                <a:solidFill>
                  <a:schemeClr val="tx2"/>
                </a:solidFill>
              </a:rPr>
              <a:pPr algn="r">
                <a:spcBef>
                  <a:spcPct val="50000"/>
                </a:spcBef>
                <a:defRPr/>
              </a:pPr>
              <a:t>‹#›</a:t>
            </a:fld>
            <a:endParaRPr lang="en-US" sz="1275" b="0" baseline="0">
              <a:solidFill>
                <a:schemeClr val="tx2"/>
              </a:solidFill>
            </a:endParaRPr>
          </a:p>
        </p:txBody>
      </p:sp>
    </p:spTree>
    <p:extLst>
      <p:ext uri="{BB962C8B-B14F-4D97-AF65-F5344CB8AC3E}">
        <p14:creationId xmlns:p14="http://schemas.microsoft.com/office/powerpoint/2010/main" val="1492954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275" b="0" baseline="0" smtClean="0"/>
              <a:pPr algn="r">
                <a:spcBef>
                  <a:spcPct val="50000"/>
                </a:spcBef>
                <a:defRPr/>
              </a:pPr>
              <a:t>‹#›</a:t>
            </a:fld>
            <a:endParaRPr lang="en-US" sz="1275" b="0" baseline="0"/>
          </a:p>
        </p:txBody>
      </p:sp>
    </p:spTree>
    <p:extLst>
      <p:ext uri="{BB962C8B-B14F-4D97-AF65-F5344CB8AC3E}">
        <p14:creationId xmlns:p14="http://schemas.microsoft.com/office/powerpoint/2010/main" val="36780439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9.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18.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5.xml"/><Relationship Id="rId30" Type="http://schemas.openxmlformats.org/officeDocument/2006/relationships/image" Target="../media/image1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image" Target="../media/image18.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theme" Target="../theme/theme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image" Target="../media/image19.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08.xml"/><Relationship Id="rId7" Type="http://schemas.openxmlformats.org/officeDocument/2006/relationships/image" Target="../media/image18.png"/><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34" Type="http://schemas.openxmlformats.org/officeDocument/2006/relationships/image" Target="../media/image22.png"/><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image" Target="../media/image1.png"/><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theme" Target="../theme/theme8.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image" Target="../media/image3.png"/><Relationship Id="rId8"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image" Target="../media/image18.png"/><Relationship Id="rId3" Type="http://schemas.openxmlformats.org/officeDocument/2006/relationships/slideLayout" Target="../slideLayouts/slideLayout143.xml"/><Relationship Id="rId21" Type="http://schemas.openxmlformats.org/officeDocument/2006/relationships/slideLayout" Target="../slideLayouts/slideLayout161.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theme" Target="../theme/theme9.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image" Target="../media/image19.png"/><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1209167" y="189172"/>
            <a:ext cx="13243188" cy="1221616"/>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340043" y="1508760"/>
            <a:ext cx="14864715" cy="8214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31"/>
          <a:srcRect/>
          <a:stretch>
            <a:fillRect/>
          </a:stretch>
        </p:blipFill>
        <p:spPr bwMode="auto">
          <a:xfrm>
            <a:off x="7750810" y="5010587"/>
            <a:ext cx="32385" cy="4657"/>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11274207" y="9757953"/>
            <a:ext cx="3929184" cy="201168"/>
          </a:xfrm>
          <a:prstGeom prst="rect">
            <a:avLst/>
          </a:prstGeom>
        </p:spPr>
        <p:txBody>
          <a:bodyPr anchor="ctr"/>
          <a:lstStyle>
            <a:lvl1pPr algn="r">
              <a:defRPr sz="1148">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340043" y="9757953"/>
            <a:ext cx="3699251" cy="201168"/>
          </a:xfrm>
          <a:prstGeom prst="rect">
            <a:avLst/>
          </a:prstGeom>
        </p:spPr>
        <p:txBody>
          <a:bodyPr anchor="ctr"/>
          <a:lstStyle>
            <a:lvl1pPr>
              <a:defRPr sz="1148">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2"/>
          <a:stretch>
            <a:fillRect/>
          </a:stretch>
        </p:blipFill>
        <p:spPr>
          <a:xfrm>
            <a:off x="340043" y="468556"/>
            <a:ext cx="869124" cy="662848"/>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7474825" y="79576"/>
            <a:ext cx="595153" cy="274691"/>
          </a:xfrm>
          <a:prstGeom prst="rect">
            <a:avLst/>
          </a:prstGeom>
          <a:noFill/>
        </p:spPr>
        <p:txBody>
          <a:bodyPr wrap="square" lIns="0" tIns="0" rIns="0" bIns="0" rtlCol="0" anchor="b">
            <a:spAutoFit/>
          </a:bodyPr>
          <a:lstStyle/>
          <a:p>
            <a:pPr algn="ctr"/>
            <a:r>
              <a:rPr lang="en-US" sz="1785"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7474825" y="9758539"/>
            <a:ext cx="595153" cy="274691"/>
          </a:xfrm>
          <a:prstGeom prst="rect">
            <a:avLst/>
          </a:prstGeom>
          <a:noFill/>
        </p:spPr>
        <p:txBody>
          <a:bodyPr wrap="square" lIns="0" tIns="0" rIns="0" bIns="0" rtlCol="0" anchor="b">
            <a:spAutoFit/>
          </a:bodyPr>
          <a:lstStyle/>
          <a:p>
            <a:pPr algn="ctr"/>
            <a:r>
              <a:rPr lang="en-US" sz="1785" b="1" dirty="0">
                <a:solidFill>
                  <a:srgbClr val="00B050"/>
                </a:solidFill>
              </a:rPr>
              <a:t>CUI</a:t>
            </a:r>
          </a:p>
        </p:txBody>
      </p:sp>
      <p:pic>
        <p:nvPicPr>
          <p:cNvPr id="4" name="Picture 3" descr="A picture containing text, sign&#10;&#10;Description automatically generated">
            <a:extLst>
              <a:ext uri="{FF2B5EF4-FFF2-40B4-BE49-F238E27FC236}">
                <a16:creationId xmlns:a16="http://schemas.microsoft.com/office/drawing/2014/main" id="{E5250D7D-75FF-CD11-1418-2ED4870149CA}"/>
              </a:ext>
            </a:extLst>
          </p:cNvPr>
          <p:cNvPicPr>
            <a:picLocks noChangeAspect="1"/>
          </p:cNvPicPr>
          <p:nvPr userDrawn="1"/>
        </p:nvPicPr>
        <p:blipFill>
          <a:blip r:embed="rId33"/>
          <a:stretch>
            <a:fillRect/>
          </a:stretch>
        </p:blipFill>
        <p:spPr>
          <a:xfrm>
            <a:off x="14617439" y="236414"/>
            <a:ext cx="829062" cy="962237"/>
          </a:xfrm>
          <a:prstGeom prst="rect">
            <a:avLst/>
          </a:prstGeom>
        </p:spPr>
      </p:pic>
    </p:spTree>
    <p:extLst>
      <p:ext uri="{BB962C8B-B14F-4D97-AF65-F5344CB8AC3E}">
        <p14:creationId xmlns:p14="http://schemas.microsoft.com/office/powerpoint/2010/main" val="333870663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 id="2147484065" r:id="rId25"/>
    <p:sldLayoutId id="2147484066" r:id="rId26"/>
    <p:sldLayoutId id="2147484067" r:id="rId27"/>
    <p:sldLayoutId id="2147484068" r:id="rId28"/>
    <p:sldLayoutId id="2147484069" r:id="rId29"/>
  </p:sldLayoutIdLst>
  <p:hf hdr="0" dt="0"/>
  <p:txStyles>
    <p:titleStyle>
      <a:lvl1pPr algn="l" rtl="0" eaLnBrk="1" fontAlgn="base" hangingPunct="1">
        <a:spcBef>
          <a:spcPct val="0"/>
        </a:spcBef>
        <a:spcAft>
          <a:spcPct val="0"/>
        </a:spcAft>
        <a:defRPr sz="408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5pPr>
      <a:lvl6pPr marL="327898" algn="l" rtl="0" eaLnBrk="1" fontAlgn="base" hangingPunct="1">
        <a:spcBef>
          <a:spcPct val="0"/>
        </a:spcBef>
        <a:spcAft>
          <a:spcPct val="0"/>
        </a:spcAft>
        <a:defRPr sz="3156">
          <a:solidFill>
            <a:schemeClr val="tx1"/>
          </a:solidFill>
          <a:latin typeface="Arial" charset="0"/>
          <a:cs typeface="Arial" charset="0"/>
        </a:defRPr>
      </a:lvl6pPr>
      <a:lvl7pPr marL="655796" algn="l" rtl="0" eaLnBrk="1" fontAlgn="base" hangingPunct="1">
        <a:spcBef>
          <a:spcPct val="0"/>
        </a:spcBef>
        <a:spcAft>
          <a:spcPct val="0"/>
        </a:spcAft>
        <a:defRPr sz="3156">
          <a:solidFill>
            <a:schemeClr val="tx1"/>
          </a:solidFill>
          <a:latin typeface="Arial" charset="0"/>
          <a:cs typeface="Arial" charset="0"/>
        </a:defRPr>
      </a:lvl7pPr>
      <a:lvl8pPr marL="983694" algn="l" rtl="0" eaLnBrk="1" fontAlgn="base" hangingPunct="1">
        <a:spcBef>
          <a:spcPct val="0"/>
        </a:spcBef>
        <a:spcAft>
          <a:spcPct val="0"/>
        </a:spcAft>
        <a:defRPr sz="3156">
          <a:solidFill>
            <a:schemeClr val="tx1"/>
          </a:solidFill>
          <a:latin typeface="Arial" charset="0"/>
          <a:cs typeface="Arial" charset="0"/>
        </a:defRPr>
      </a:lvl8pPr>
      <a:lvl9pPr marL="1311593" algn="l" rtl="0" eaLnBrk="1" fontAlgn="base" hangingPunct="1">
        <a:spcBef>
          <a:spcPct val="0"/>
        </a:spcBef>
        <a:spcAft>
          <a:spcPct val="0"/>
        </a:spcAft>
        <a:defRPr sz="31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678" kern="1200">
          <a:solidFill>
            <a:schemeClr val="tx1">
              <a:lumMod val="90000"/>
              <a:lumOff val="10000"/>
            </a:schemeClr>
          </a:solidFill>
          <a:latin typeface="Arial" pitchFamily="34" charset="0"/>
          <a:ea typeface="ＭＳ Ｐゴシック" charset="0"/>
          <a:cs typeface="Arial" pitchFamily="34" charset="0"/>
        </a:defRPr>
      </a:lvl1pPr>
      <a:lvl2pPr marL="289442" indent="-289442" algn="l" rtl="0" eaLnBrk="1" fontAlgn="base" hangingPunct="1">
        <a:spcBef>
          <a:spcPts val="0"/>
        </a:spcBef>
        <a:spcAft>
          <a:spcPct val="0"/>
        </a:spcAft>
        <a:buFont typeface="Arial" pitchFamily="34" charset="0"/>
        <a:buChar char="–"/>
        <a:defRPr sz="2678" kern="1200">
          <a:solidFill>
            <a:schemeClr val="tx1">
              <a:lumMod val="90000"/>
              <a:lumOff val="10000"/>
            </a:schemeClr>
          </a:solidFill>
          <a:latin typeface="Arial" pitchFamily="34" charset="0"/>
          <a:ea typeface="Arial" charset="0"/>
          <a:cs typeface="Arial" pitchFamily="34" charset="0"/>
        </a:defRPr>
      </a:lvl2pPr>
      <a:lvl3pPr marL="589003" indent="-299561"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3pPr>
      <a:lvl4pPr marL="876420" indent="-287417"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4pPr>
      <a:lvl5pPr marL="1165860" indent="-289442"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5pPr>
      <a:lvl6pPr marL="1803440"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6pPr>
      <a:lvl7pPr marL="2131338"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7pPr>
      <a:lvl8pPr marL="2459237"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8pPr>
      <a:lvl9pPr marL="2787135"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9pPr>
    </p:bodyStyle>
    <p:otherStyle>
      <a:defPPr>
        <a:defRPr lang="en-US"/>
      </a:defPPr>
      <a:lvl1pPr marL="0" algn="l" defTabSz="655796" rtl="0" eaLnBrk="1" latinLnBrk="0" hangingPunct="1">
        <a:defRPr sz="1292" kern="1200">
          <a:solidFill>
            <a:schemeClr val="tx1"/>
          </a:solidFill>
          <a:latin typeface="+mn-lt"/>
          <a:ea typeface="+mn-ea"/>
          <a:cs typeface="+mn-cs"/>
        </a:defRPr>
      </a:lvl1pPr>
      <a:lvl2pPr marL="327898" algn="l" defTabSz="655796" rtl="0" eaLnBrk="1" latinLnBrk="0" hangingPunct="1">
        <a:defRPr sz="1292" kern="1200">
          <a:solidFill>
            <a:schemeClr val="tx1"/>
          </a:solidFill>
          <a:latin typeface="+mn-lt"/>
          <a:ea typeface="+mn-ea"/>
          <a:cs typeface="+mn-cs"/>
        </a:defRPr>
      </a:lvl2pPr>
      <a:lvl3pPr marL="655796" algn="l" defTabSz="655796" rtl="0" eaLnBrk="1" latinLnBrk="0" hangingPunct="1">
        <a:defRPr sz="1292" kern="1200">
          <a:solidFill>
            <a:schemeClr val="tx1"/>
          </a:solidFill>
          <a:latin typeface="+mn-lt"/>
          <a:ea typeface="+mn-ea"/>
          <a:cs typeface="+mn-cs"/>
        </a:defRPr>
      </a:lvl3pPr>
      <a:lvl4pPr marL="983694" algn="l" defTabSz="655796" rtl="0" eaLnBrk="1" latinLnBrk="0" hangingPunct="1">
        <a:defRPr sz="1292" kern="1200">
          <a:solidFill>
            <a:schemeClr val="tx1"/>
          </a:solidFill>
          <a:latin typeface="+mn-lt"/>
          <a:ea typeface="+mn-ea"/>
          <a:cs typeface="+mn-cs"/>
        </a:defRPr>
      </a:lvl4pPr>
      <a:lvl5pPr marL="1311593" algn="l" defTabSz="655796" rtl="0" eaLnBrk="1" latinLnBrk="0" hangingPunct="1">
        <a:defRPr sz="1292" kern="1200">
          <a:solidFill>
            <a:schemeClr val="tx1"/>
          </a:solidFill>
          <a:latin typeface="+mn-lt"/>
          <a:ea typeface="+mn-ea"/>
          <a:cs typeface="+mn-cs"/>
        </a:defRPr>
      </a:lvl5pPr>
      <a:lvl6pPr marL="1639491" algn="l" defTabSz="655796" rtl="0" eaLnBrk="1" latinLnBrk="0" hangingPunct="1">
        <a:defRPr sz="1292" kern="1200">
          <a:solidFill>
            <a:schemeClr val="tx1"/>
          </a:solidFill>
          <a:latin typeface="+mn-lt"/>
          <a:ea typeface="+mn-ea"/>
          <a:cs typeface="+mn-cs"/>
        </a:defRPr>
      </a:lvl6pPr>
      <a:lvl7pPr marL="1967389" algn="l" defTabSz="655796" rtl="0" eaLnBrk="1" latinLnBrk="0" hangingPunct="1">
        <a:defRPr sz="1292" kern="1200">
          <a:solidFill>
            <a:schemeClr val="tx1"/>
          </a:solidFill>
          <a:latin typeface="+mn-lt"/>
          <a:ea typeface="+mn-ea"/>
          <a:cs typeface="+mn-cs"/>
        </a:defRPr>
      </a:lvl7pPr>
      <a:lvl8pPr marL="2295287" algn="l" defTabSz="655796" rtl="0" eaLnBrk="1" latinLnBrk="0" hangingPunct="1">
        <a:defRPr sz="1292" kern="1200">
          <a:solidFill>
            <a:schemeClr val="tx1"/>
          </a:solidFill>
          <a:latin typeface="+mn-lt"/>
          <a:ea typeface="+mn-ea"/>
          <a:cs typeface="+mn-cs"/>
        </a:defRPr>
      </a:lvl8pPr>
      <a:lvl9pPr marL="2623185" algn="l" defTabSz="655796" rtl="0" eaLnBrk="1" latinLnBrk="0" hangingPunct="1">
        <a:defRPr sz="12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7"/>
            <a:ext cx="1340739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28000" y="2677584"/>
            <a:ext cx="130480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8705" y="9322647"/>
            <a:ext cx="3497580" cy="535517"/>
          </a:xfrm>
          <a:prstGeom prst="rect">
            <a:avLst/>
          </a:prstGeom>
        </p:spPr>
        <p:txBody>
          <a:bodyPr vert="horz" lIns="91440" tIns="45720" rIns="91440" bIns="45720" rtlCol="0" anchor="ctr"/>
          <a:lstStyle>
            <a:lvl1pPr algn="l">
              <a:defRPr sz="153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5" name="Footer Placeholder 4"/>
          <p:cNvSpPr>
            <a:spLocks noGrp="1"/>
          </p:cNvSpPr>
          <p:nvPr>
            <p:ph type="ftr" sz="quarter" idx="3"/>
          </p:nvPr>
        </p:nvSpPr>
        <p:spPr>
          <a:xfrm>
            <a:off x="5149215" y="9322647"/>
            <a:ext cx="5246370" cy="535517"/>
          </a:xfrm>
          <a:prstGeom prst="rect">
            <a:avLst/>
          </a:prstGeom>
        </p:spPr>
        <p:txBody>
          <a:bodyPr vert="horz" lIns="91440" tIns="45720" rIns="91440" bIns="45720" rtlCol="0" anchor="ctr"/>
          <a:lstStyle>
            <a:lvl1pPr algn="ctr">
              <a:defRPr sz="153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10978515" y="9322647"/>
            <a:ext cx="3497580" cy="535517"/>
          </a:xfrm>
          <a:prstGeom prst="rect">
            <a:avLst/>
          </a:prstGeom>
        </p:spPr>
        <p:txBody>
          <a:bodyPr vert="horz" lIns="91440" tIns="45720" rIns="91440" bIns="45720" rtlCol="0" anchor="ctr"/>
          <a:lstStyle>
            <a:lvl1pPr algn="r">
              <a:defRPr sz="153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48784516"/>
      </p:ext>
    </p:extLst>
  </p:cSld>
  <p:clrMap bg1="dk1" tx1="lt1" bg2="dk2" tx2="lt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154" r:id="rId16"/>
    <p:sldLayoutId id="2147484155" r:id="rId17"/>
  </p:sldLayoutIdLst>
  <p:hf sldNum="0" hdr="0" ftr="0" dt="0"/>
  <p:txStyles>
    <p:titleStyle>
      <a:lvl1pPr algn="l" defTabSz="1165860" rtl="0" eaLnBrk="1" latinLnBrk="0" hangingPunct="1">
        <a:lnSpc>
          <a:spcPct val="90000"/>
        </a:lnSpc>
        <a:spcBef>
          <a:spcPct val="0"/>
        </a:spcBef>
        <a:buNone/>
        <a:defRPr sz="6885"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91465" indent="-291465" algn="l" defTabSz="1165860" rtl="0" eaLnBrk="1" latinLnBrk="0" hangingPunct="1">
        <a:lnSpc>
          <a:spcPct val="90000"/>
        </a:lnSpc>
        <a:spcBef>
          <a:spcPts val="1275"/>
        </a:spcBef>
        <a:buFont typeface="Arial" panose="020B0604020202020204" pitchFamily="34" charset="0"/>
        <a:buChar char="•"/>
        <a:defRPr sz="357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874395" indent="-291465" algn="l" defTabSz="1165860" rtl="0" eaLnBrk="1" latinLnBrk="0" hangingPunct="1">
        <a:lnSpc>
          <a:spcPct val="90000"/>
        </a:lnSpc>
        <a:spcBef>
          <a:spcPts val="638"/>
        </a:spcBef>
        <a:buFont typeface="Arial" panose="020B0604020202020204" pitchFamily="34" charset="0"/>
        <a:buChar char="•"/>
        <a:defRPr sz="306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457325" indent="-291465" algn="l" defTabSz="1165860" rtl="0" eaLnBrk="1" latinLnBrk="0" hangingPunct="1">
        <a:lnSpc>
          <a:spcPct val="90000"/>
        </a:lnSpc>
        <a:spcBef>
          <a:spcPts val="638"/>
        </a:spcBef>
        <a:buFont typeface="Arial" panose="020B0604020202020204" pitchFamily="34" charset="0"/>
        <a:buChar char="•"/>
        <a:defRPr sz="25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2040255" indent="-291465" algn="l" defTabSz="1165860" rtl="0" eaLnBrk="1" latinLnBrk="0" hangingPunct="1">
        <a:lnSpc>
          <a:spcPct val="90000"/>
        </a:lnSpc>
        <a:spcBef>
          <a:spcPts val="638"/>
        </a:spcBef>
        <a:buFont typeface="Arial" panose="020B0604020202020204" pitchFamily="34" charset="0"/>
        <a:buChar char="•"/>
        <a:defRPr sz="2295"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623185" indent="-291465" algn="l" defTabSz="1165860" rtl="0" eaLnBrk="1" latinLnBrk="0" hangingPunct="1">
        <a:lnSpc>
          <a:spcPct val="90000"/>
        </a:lnSpc>
        <a:spcBef>
          <a:spcPts val="638"/>
        </a:spcBef>
        <a:buFont typeface="Arial" panose="020B0604020202020204" pitchFamily="34" charset="0"/>
        <a:buChar char="•"/>
        <a:defRPr sz="2295"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320611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6pPr>
      <a:lvl7pPr marL="378904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7pPr>
      <a:lvl8pPr marL="437197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8pPr>
      <a:lvl9pPr marL="495490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9pPr>
    </p:bodyStyle>
    <p:otherStyle>
      <a:defPPr>
        <a:defRPr lang="en-US"/>
      </a:defPPr>
      <a:lvl1pPr marL="0" algn="l" defTabSz="1165860" rtl="0" eaLnBrk="1" latinLnBrk="0" hangingPunct="1">
        <a:defRPr sz="2295" kern="1200">
          <a:solidFill>
            <a:schemeClr val="tx1"/>
          </a:solidFill>
          <a:latin typeface="+mn-lt"/>
          <a:ea typeface="+mn-ea"/>
          <a:cs typeface="+mn-cs"/>
        </a:defRPr>
      </a:lvl1pPr>
      <a:lvl2pPr marL="582930" algn="l" defTabSz="1165860" rtl="0" eaLnBrk="1" latinLnBrk="0" hangingPunct="1">
        <a:defRPr sz="2295" kern="1200">
          <a:solidFill>
            <a:schemeClr val="tx1"/>
          </a:solidFill>
          <a:latin typeface="+mn-lt"/>
          <a:ea typeface="+mn-ea"/>
          <a:cs typeface="+mn-cs"/>
        </a:defRPr>
      </a:lvl2pPr>
      <a:lvl3pPr marL="1165860" algn="l" defTabSz="1165860" rtl="0" eaLnBrk="1" latinLnBrk="0" hangingPunct="1">
        <a:defRPr sz="2295" kern="1200">
          <a:solidFill>
            <a:schemeClr val="tx1"/>
          </a:solidFill>
          <a:latin typeface="+mn-lt"/>
          <a:ea typeface="+mn-ea"/>
          <a:cs typeface="+mn-cs"/>
        </a:defRPr>
      </a:lvl3pPr>
      <a:lvl4pPr marL="1748790" algn="l" defTabSz="1165860" rtl="0" eaLnBrk="1" latinLnBrk="0" hangingPunct="1">
        <a:defRPr sz="2295" kern="1200">
          <a:solidFill>
            <a:schemeClr val="tx1"/>
          </a:solidFill>
          <a:latin typeface="+mn-lt"/>
          <a:ea typeface="+mn-ea"/>
          <a:cs typeface="+mn-cs"/>
        </a:defRPr>
      </a:lvl4pPr>
      <a:lvl5pPr marL="2331720" algn="l" defTabSz="1165860" rtl="0" eaLnBrk="1" latinLnBrk="0" hangingPunct="1">
        <a:defRPr sz="2295" kern="1200">
          <a:solidFill>
            <a:schemeClr val="tx1"/>
          </a:solidFill>
          <a:latin typeface="+mn-lt"/>
          <a:ea typeface="+mn-ea"/>
          <a:cs typeface="+mn-cs"/>
        </a:defRPr>
      </a:lvl5pPr>
      <a:lvl6pPr marL="2914650" algn="l" defTabSz="1165860" rtl="0" eaLnBrk="1" latinLnBrk="0" hangingPunct="1">
        <a:defRPr sz="2295" kern="1200">
          <a:solidFill>
            <a:schemeClr val="tx1"/>
          </a:solidFill>
          <a:latin typeface="+mn-lt"/>
          <a:ea typeface="+mn-ea"/>
          <a:cs typeface="+mn-cs"/>
        </a:defRPr>
      </a:lvl6pPr>
      <a:lvl7pPr marL="3497580" algn="l" defTabSz="1165860" rtl="0" eaLnBrk="1" latinLnBrk="0" hangingPunct="1">
        <a:defRPr sz="2295" kern="1200">
          <a:solidFill>
            <a:schemeClr val="tx1"/>
          </a:solidFill>
          <a:latin typeface="+mn-lt"/>
          <a:ea typeface="+mn-ea"/>
          <a:cs typeface="+mn-cs"/>
        </a:defRPr>
      </a:lvl7pPr>
      <a:lvl8pPr marL="4080510" algn="l" defTabSz="1165860" rtl="0" eaLnBrk="1" latinLnBrk="0" hangingPunct="1">
        <a:defRPr sz="2295" kern="1200">
          <a:solidFill>
            <a:schemeClr val="tx1"/>
          </a:solidFill>
          <a:latin typeface="+mn-lt"/>
          <a:ea typeface="+mn-ea"/>
          <a:cs typeface="+mn-cs"/>
        </a:defRPr>
      </a:lvl8pPr>
      <a:lvl9pPr marL="4663440" algn="l" defTabSz="1165860" rtl="0" eaLnBrk="1" latinLnBrk="0" hangingPunct="1">
        <a:defRPr sz="22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9617101"/>
            <a:ext cx="15544800" cy="453593"/>
          </a:xfrm>
          <a:prstGeom prst="rect">
            <a:avLst/>
          </a:prstGeom>
          <a:solidFill>
            <a:srgbClr val="544496"/>
          </a:solidFill>
          <a:ln w="9525" cap="flat" cmpd="sng" algn="ctr">
            <a:noFill/>
            <a:prstDash val="solid"/>
          </a:ln>
          <a:effectLst/>
        </p:spPr>
        <p:txBody>
          <a:bodyPr rtlCol="0" anchor="ctr"/>
          <a:lstStyle/>
          <a:p>
            <a:pPr marL="0" marR="0" lvl="0" indent="0" algn="ctr" defTabSz="1165860" eaLnBrk="1" fontAlgn="auto" latinLnBrk="0" hangingPunct="1">
              <a:lnSpc>
                <a:spcPct val="100000"/>
              </a:lnSpc>
              <a:spcBef>
                <a:spcPts val="0"/>
              </a:spcBef>
              <a:spcAft>
                <a:spcPts val="0"/>
              </a:spcAft>
              <a:buClrTx/>
              <a:buSzTx/>
              <a:buFontTx/>
              <a:buNone/>
              <a:tabLst/>
              <a:defRPr/>
            </a:pPr>
            <a:endParaRPr kumimoji="0" lang="en-US" sz="2295"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21"/>
          <p:cNvSpPr txBox="1"/>
          <p:nvPr/>
        </p:nvSpPr>
        <p:spPr>
          <a:xfrm>
            <a:off x="6348" y="9635273"/>
            <a:ext cx="2951222" cy="249299"/>
          </a:xfrm>
          <a:prstGeom prst="rect">
            <a:avLst/>
          </a:prstGeom>
          <a:noFill/>
        </p:spPr>
        <p:txBody>
          <a:bodyPr wrap="square" rtlCol="0">
            <a:spAutoFit/>
          </a:bodyPr>
          <a:lstStyle/>
          <a:p>
            <a:r>
              <a:rPr lang="en-US" sz="1020" dirty="0">
                <a:solidFill>
                  <a:prstClr val="white"/>
                </a:solidFill>
                <a:latin typeface="Arial" panose="020B0604020202020204" pitchFamily="34" charset="0"/>
                <a:cs typeface="Arial" panose="020B0604020202020204" pitchFamily="34" charset="0"/>
              </a:rPr>
              <a:t>UNCLASSIFIED</a:t>
            </a:r>
          </a:p>
        </p:txBody>
      </p:sp>
      <p:sp>
        <p:nvSpPr>
          <p:cNvPr id="3" name="TextBox 2"/>
          <p:cNvSpPr txBox="1"/>
          <p:nvPr userDrawn="1"/>
        </p:nvSpPr>
        <p:spPr>
          <a:xfrm>
            <a:off x="14739451" y="9633239"/>
            <a:ext cx="343364" cy="249299"/>
          </a:xfrm>
          <a:prstGeom prst="rect">
            <a:avLst/>
          </a:prstGeom>
          <a:noFill/>
        </p:spPr>
        <p:txBody>
          <a:bodyPr wrap="none" rtlCol="0">
            <a:spAutoFit/>
          </a:bodyPr>
          <a:lstStyle/>
          <a:p>
            <a:fld id="{07CC08AF-CD2F-4FB6-81F8-8A28022920BC}" type="slidenum">
              <a:rPr lang="en-US" sz="1020" smtClean="0">
                <a:solidFill>
                  <a:schemeClr val="bg1"/>
                </a:solidFill>
                <a:latin typeface="Arial" panose="020B0604020202020204" pitchFamily="34" charset="0"/>
                <a:cs typeface="Arial" panose="020B0604020202020204" pitchFamily="34" charset="0"/>
              </a:rPr>
              <a:t>‹#›</a:t>
            </a:fld>
            <a:endParaRPr lang="en-US" sz="1020" dirty="0">
              <a:solidFill>
                <a:schemeClr val="bg1"/>
              </a:solidFill>
              <a:latin typeface="Arial" panose="020B0604020202020204" pitchFamily="34" charset="0"/>
              <a:cs typeface="Arial" panose="020B0604020202020204" pitchFamily="34" charset="0"/>
            </a:endParaRPr>
          </a:p>
        </p:txBody>
      </p:sp>
      <p:sp>
        <p:nvSpPr>
          <p:cNvPr id="5" name="TextBox 4"/>
          <p:cNvSpPr txBox="1"/>
          <p:nvPr userDrawn="1"/>
        </p:nvSpPr>
        <p:spPr>
          <a:xfrm>
            <a:off x="12172148" y="-36424"/>
            <a:ext cx="3345916" cy="249299"/>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1165860" eaLnBrk="1" fontAlgn="auto" latinLnBrk="0" hangingPunct="1">
              <a:lnSpc>
                <a:spcPct val="100000"/>
              </a:lnSpc>
              <a:spcBef>
                <a:spcPts val="0"/>
              </a:spcBef>
              <a:spcAft>
                <a:spcPts val="0"/>
              </a:spcAft>
              <a:buClrTx/>
              <a:buSzTx/>
              <a:buFontTx/>
              <a:buNone/>
              <a:tabLst/>
              <a:defRPr/>
            </a:pPr>
            <a:r>
              <a:rPr kumimoji="0" lang="en-US" sz="1020"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p:txBody>
      </p:sp>
      <p:sp>
        <p:nvSpPr>
          <p:cNvPr id="6" name="Title 4"/>
          <p:cNvSpPr txBox="1">
            <a:spLocks/>
          </p:cNvSpPr>
          <p:nvPr userDrawn="1"/>
        </p:nvSpPr>
        <p:spPr>
          <a:xfrm>
            <a:off x="998289" y="9640865"/>
            <a:ext cx="13867970" cy="38142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3" b="0" cap="all" baseline="0" dirty="0">
                <a:solidFill>
                  <a:prstClr val="white"/>
                </a:solidFill>
                <a:latin typeface="Franklin Gothic Medium Cond" panose="020B0606030402020204" pitchFamily="34" charset="0"/>
                <a:cs typeface="Franklin Gothic Medium"/>
              </a:rPr>
              <a:t>DISA: Trusted to Connect, Protect, and Serve</a:t>
            </a:r>
          </a:p>
        </p:txBody>
      </p:sp>
    </p:spTree>
    <p:extLst>
      <p:ext uri="{BB962C8B-B14F-4D97-AF65-F5344CB8AC3E}">
        <p14:creationId xmlns:p14="http://schemas.microsoft.com/office/powerpoint/2010/main" val="407526491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hf hdr="0" ftr="0"/>
  <p:txStyles>
    <p:titleStyle>
      <a:lvl1pPr algn="ctr" defTabSz="1165860" rtl="0" eaLnBrk="1" latinLnBrk="0" hangingPunct="1">
        <a:spcBef>
          <a:spcPct val="0"/>
        </a:spcBef>
        <a:buNone/>
        <a:defRPr sz="5610" kern="1200">
          <a:solidFill>
            <a:schemeClr val="tx1"/>
          </a:solidFill>
          <a:latin typeface="+mj-lt"/>
          <a:ea typeface="+mj-ea"/>
          <a:cs typeface="+mj-cs"/>
        </a:defRPr>
      </a:lvl1pPr>
    </p:titleStyle>
    <p:bodyStyle>
      <a:lvl1pPr marL="437198" indent="-437198" algn="l" defTabSz="1165860" rtl="0" eaLnBrk="1" latinLnBrk="0" hangingPunct="1">
        <a:spcBef>
          <a:spcPct val="20000"/>
        </a:spcBef>
        <a:buFont typeface="Arial" panose="020B0604020202020204" pitchFamily="34" charset="0"/>
        <a:buChar char="•"/>
        <a:defRPr sz="4080" kern="1200">
          <a:solidFill>
            <a:schemeClr val="tx1"/>
          </a:solidFill>
          <a:latin typeface="+mn-lt"/>
          <a:ea typeface="+mn-ea"/>
          <a:cs typeface="+mn-cs"/>
        </a:defRPr>
      </a:lvl1pPr>
      <a:lvl2pPr marL="947261" indent="-364331" algn="l" defTabSz="1165860" rtl="0" eaLnBrk="1" latinLnBrk="0" hangingPunct="1">
        <a:spcBef>
          <a:spcPct val="20000"/>
        </a:spcBef>
        <a:buFont typeface="Arial" panose="020B0604020202020204" pitchFamily="34" charset="0"/>
        <a:buChar char="–"/>
        <a:defRPr sz="3570" kern="1200">
          <a:solidFill>
            <a:schemeClr val="tx1"/>
          </a:solidFill>
          <a:latin typeface="+mn-lt"/>
          <a:ea typeface="+mn-ea"/>
          <a:cs typeface="+mn-cs"/>
        </a:defRPr>
      </a:lvl2pPr>
      <a:lvl3pPr marL="1457325" indent="-291465" algn="l" defTabSz="1165860" rtl="0" eaLnBrk="1" latinLnBrk="0" hangingPunct="1">
        <a:spcBef>
          <a:spcPct val="20000"/>
        </a:spcBef>
        <a:buFont typeface="Arial" panose="020B0604020202020204" pitchFamily="34" charset="0"/>
        <a:buChar char="•"/>
        <a:defRPr sz="3060" kern="1200">
          <a:solidFill>
            <a:schemeClr val="tx1"/>
          </a:solidFill>
          <a:latin typeface="+mn-lt"/>
          <a:ea typeface="+mn-ea"/>
          <a:cs typeface="+mn-cs"/>
        </a:defRPr>
      </a:lvl3pPr>
      <a:lvl4pPr marL="204025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318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611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904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7197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54905" indent="-291465" algn="l" defTabSz="116586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p:bodyStyle>
    <p:otherStyle>
      <a:defPPr>
        <a:defRPr lang="en-US"/>
      </a:defPPr>
      <a:lvl1pPr marL="0" algn="l" defTabSz="1165860" rtl="0" eaLnBrk="1" latinLnBrk="0" hangingPunct="1">
        <a:defRPr sz="2295" kern="1200">
          <a:solidFill>
            <a:schemeClr val="tx1"/>
          </a:solidFill>
          <a:latin typeface="+mn-lt"/>
          <a:ea typeface="+mn-ea"/>
          <a:cs typeface="+mn-cs"/>
        </a:defRPr>
      </a:lvl1pPr>
      <a:lvl2pPr marL="582930" algn="l" defTabSz="1165860" rtl="0" eaLnBrk="1" latinLnBrk="0" hangingPunct="1">
        <a:defRPr sz="2295" kern="1200">
          <a:solidFill>
            <a:schemeClr val="tx1"/>
          </a:solidFill>
          <a:latin typeface="+mn-lt"/>
          <a:ea typeface="+mn-ea"/>
          <a:cs typeface="+mn-cs"/>
        </a:defRPr>
      </a:lvl2pPr>
      <a:lvl3pPr marL="1165860" algn="l" defTabSz="1165860" rtl="0" eaLnBrk="1" latinLnBrk="0" hangingPunct="1">
        <a:defRPr sz="2295" kern="1200">
          <a:solidFill>
            <a:schemeClr val="tx1"/>
          </a:solidFill>
          <a:latin typeface="+mn-lt"/>
          <a:ea typeface="+mn-ea"/>
          <a:cs typeface="+mn-cs"/>
        </a:defRPr>
      </a:lvl3pPr>
      <a:lvl4pPr marL="1748790" algn="l" defTabSz="1165860" rtl="0" eaLnBrk="1" latinLnBrk="0" hangingPunct="1">
        <a:defRPr sz="2295" kern="1200">
          <a:solidFill>
            <a:schemeClr val="tx1"/>
          </a:solidFill>
          <a:latin typeface="+mn-lt"/>
          <a:ea typeface="+mn-ea"/>
          <a:cs typeface="+mn-cs"/>
        </a:defRPr>
      </a:lvl4pPr>
      <a:lvl5pPr marL="2331720" algn="l" defTabSz="1165860" rtl="0" eaLnBrk="1" latinLnBrk="0" hangingPunct="1">
        <a:defRPr sz="2295" kern="1200">
          <a:solidFill>
            <a:schemeClr val="tx1"/>
          </a:solidFill>
          <a:latin typeface="+mn-lt"/>
          <a:ea typeface="+mn-ea"/>
          <a:cs typeface="+mn-cs"/>
        </a:defRPr>
      </a:lvl5pPr>
      <a:lvl6pPr marL="2914650" algn="l" defTabSz="1165860" rtl="0" eaLnBrk="1" latinLnBrk="0" hangingPunct="1">
        <a:defRPr sz="2295" kern="1200">
          <a:solidFill>
            <a:schemeClr val="tx1"/>
          </a:solidFill>
          <a:latin typeface="+mn-lt"/>
          <a:ea typeface="+mn-ea"/>
          <a:cs typeface="+mn-cs"/>
        </a:defRPr>
      </a:lvl6pPr>
      <a:lvl7pPr marL="3497580" algn="l" defTabSz="1165860" rtl="0" eaLnBrk="1" latinLnBrk="0" hangingPunct="1">
        <a:defRPr sz="2295" kern="1200">
          <a:solidFill>
            <a:schemeClr val="tx1"/>
          </a:solidFill>
          <a:latin typeface="+mn-lt"/>
          <a:ea typeface="+mn-ea"/>
          <a:cs typeface="+mn-cs"/>
        </a:defRPr>
      </a:lvl7pPr>
      <a:lvl8pPr marL="4080510" algn="l" defTabSz="1165860" rtl="0" eaLnBrk="1" latinLnBrk="0" hangingPunct="1">
        <a:defRPr sz="2295" kern="1200">
          <a:solidFill>
            <a:schemeClr val="tx1"/>
          </a:solidFill>
          <a:latin typeface="+mn-lt"/>
          <a:ea typeface="+mn-ea"/>
          <a:cs typeface="+mn-cs"/>
        </a:defRPr>
      </a:lvl8pPr>
      <a:lvl9pPr marL="4663440" algn="l" defTabSz="1165860" rtl="0" eaLnBrk="1" latinLnBrk="0" hangingPunct="1">
        <a:defRPr sz="22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AEF8547-8547-462F-BF77-963AB84670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8846"/>
          <a:stretch/>
        </p:blipFill>
        <p:spPr>
          <a:xfrm>
            <a:off x="0" y="1"/>
            <a:ext cx="15544800" cy="2127760"/>
          </a:xfrm>
          <a:prstGeom prst="rect">
            <a:avLst/>
          </a:prstGeom>
        </p:spPr>
      </p:pic>
      <p:sp>
        <p:nvSpPr>
          <p:cNvPr id="15" name="TextBox 14"/>
          <p:cNvSpPr txBox="1"/>
          <p:nvPr/>
        </p:nvSpPr>
        <p:spPr>
          <a:xfrm>
            <a:off x="17099280" y="8829045"/>
            <a:ext cx="647700" cy="349397"/>
          </a:xfrm>
          <a:prstGeom prst="rect">
            <a:avLst/>
          </a:prstGeom>
          <a:noFill/>
        </p:spPr>
        <p:txBody>
          <a:bodyPr wrap="square" lIns="138754" tIns="69377" rIns="138754" bIns="69377" rtlCol="0">
            <a:spAutoFit/>
          </a:bodyPr>
          <a:lstStyle/>
          <a:p>
            <a:pPr algn="r" fontAlgn="auto">
              <a:spcBef>
                <a:spcPts val="0"/>
              </a:spcBef>
              <a:spcAft>
                <a:spcPts val="0"/>
              </a:spcAft>
              <a:defRPr/>
            </a:pPr>
            <a:fld id="{59E7C4D2-3D57-48F5-8A47-FF3E2920C833}" type="slidenum">
              <a:rPr lang="en-US" sz="1360" b="0">
                <a:solidFill>
                  <a:prstClr val="black"/>
                </a:solidFill>
                <a:latin typeface="Calibri"/>
              </a:rPr>
              <a:pPr algn="r" fontAlgn="auto">
                <a:spcBef>
                  <a:spcPts val="0"/>
                </a:spcBef>
                <a:spcAft>
                  <a:spcPts val="0"/>
                </a:spcAft>
                <a:defRPr/>
              </a:pPr>
              <a:t>‹#›</a:t>
            </a:fld>
            <a:endParaRPr lang="en-US" sz="1360" b="0" dirty="0">
              <a:solidFill>
                <a:prstClr val="black"/>
              </a:solidFill>
              <a:latin typeface="Calibri"/>
            </a:endParaRPr>
          </a:p>
        </p:txBody>
      </p:sp>
      <p:sp>
        <p:nvSpPr>
          <p:cNvPr id="10" name="Rectangle 9"/>
          <p:cNvSpPr/>
          <p:nvPr/>
        </p:nvSpPr>
        <p:spPr>
          <a:xfrm>
            <a:off x="16154405" y="9606997"/>
            <a:ext cx="2642340" cy="480202"/>
          </a:xfrm>
          <a:prstGeom prst="rect">
            <a:avLst/>
          </a:prstGeom>
        </p:spPr>
        <p:txBody>
          <a:bodyPr wrap="none" lIns="138754" tIns="69377" rIns="138754" bIns="69377">
            <a:spAutoFit/>
          </a:bodyPr>
          <a:lstStyle/>
          <a:p>
            <a:pPr algn="r" fontAlgn="auto">
              <a:spcBef>
                <a:spcPts val="0"/>
              </a:spcBef>
              <a:spcAft>
                <a:spcPts val="0"/>
              </a:spcAft>
              <a:defRPr/>
            </a:pPr>
            <a:r>
              <a:rPr lang="en-US" sz="2210" b="0" dirty="0">
                <a:solidFill>
                  <a:prstClr val="white"/>
                </a:solidFill>
                <a:latin typeface="Calibri"/>
              </a:rPr>
              <a:t>Together, we deliver.</a:t>
            </a:r>
          </a:p>
        </p:txBody>
      </p:sp>
      <p:sp>
        <p:nvSpPr>
          <p:cNvPr id="5" name="TextBox 4">
            <a:extLst>
              <a:ext uri="{FF2B5EF4-FFF2-40B4-BE49-F238E27FC236}">
                <a16:creationId xmlns:a16="http://schemas.microsoft.com/office/drawing/2014/main" id="{006D29C4-28B4-4046-94AE-A31972CD51B0}"/>
              </a:ext>
            </a:extLst>
          </p:cNvPr>
          <p:cNvSpPr txBox="1"/>
          <p:nvPr userDrawn="1"/>
        </p:nvSpPr>
        <p:spPr>
          <a:xfrm>
            <a:off x="11669999" y="1593147"/>
            <a:ext cx="4527330" cy="375558"/>
          </a:xfrm>
          <a:prstGeom prst="rect">
            <a:avLst/>
          </a:prstGeom>
          <a:noFill/>
        </p:spPr>
        <p:txBody>
          <a:bodyPr wrap="square" lIns="138754" tIns="69377" rIns="138754" bIns="69377" rtlCol="0">
            <a:spAutoFit/>
          </a:bodyPr>
          <a:lstStyle/>
          <a:p>
            <a:r>
              <a:rPr lang="en-US" sz="1530" spc="170" dirty="0">
                <a:solidFill>
                  <a:schemeClr val="bg1"/>
                </a:solidFill>
                <a:latin typeface="Arial"/>
                <a:ea typeface="Verdana" pitchFamily="34" charset="0"/>
                <a:cs typeface="Verdana" pitchFamily="34" charset="0"/>
              </a:rPr>
              <a:t>TOGETHER, WE DELIVER.</a:t>
            </a:r>
          </a:p>
        </p:txBody>
      </p:sp>
    </p:spTree>
    <p:extLst>
      <p:ext uri="{BB962C8B-B14F-4D97-AF65-F5344CB8AC3E}">
        <p14:creationId xmlns:p14="http://schemas.microsoft.com/office/powerpoint/2010/main" val="4104737654"/>
      </p:ext>
    </p:extLst>
  </p:cSld>
  <p:clrMap bg1="lt1" tx1="dk1" bg2="lt2" tx2="dk2" accent1="accent1" accent2="accent2" accent3="accent3" accent4="accent4" accent5="accent5" accent6="accent6" hlink="hlink" folHlink="folHlink"/>
  <p:txStyles>
    <p:titleStyle>
      <a:lvl1pPr algn="l" defTabSz="1387503" rtl="0" eaLnBrk="1" latinLnBrk="0" hangingPunct="1">
        <a:spcBef>
          <a:spcPct val="0"/>
        </a:spcBef>
        <a:buNone/>
        <a:defRPr sz="4930" b="0" kern="1200">
          <a:solidFill>
            <a:schemeClr val="tx1"/>
          </a:solidFill>
          <a:latin typeface="+mj-lt"/>
          <a:ea typeface="+mj-ea"/>
          <a:cs typeface="+mj-cs"/>
        </a:defRPr>
      </a:lvl1pPr>
    </p:titleStyle>
    <p:bodyStyle>
      <a:lvl1pPr marL="520312" indent="-520312" algn="l" defTabSz="1387503" rtl="0" eaLnBrk="1" latinLnBrk="0" hangingPunct="1">
        <a:spcBef>
          <a:spcPct val="20000"/>
        </a:spcBef>
        <a:buFont typeface="Arial" pitchFamily="34" charset="0"/>
        <a:buChar char="•"/>
        <a:defRPr sz="4930" kern="1200">
          <a:solidFill>
            <a:schemeClr val="tx1"/>
          </a:solidFill>
          <a:latin typeface="+mn-lt"/>
          <a:ea typeface="+mn-ea"/>
          <a:cs typeface="+mn-cs"/>
        </a:defRPr>
      </a:lvl1pPr>
      <a:lvl2pPr marL="1127347" indent="-433595" algn="l" defTabSz="1387503" rtl="0" eaLnBrk="1" latinLnBrk="0" hangingPunct="1">
        <a:spcBef>
          <a:spcPct val="20000"/>
        </a:spcBef>
        <a:buFont typeface="Arial" pitchFamily="34" charset="0"/>
        <a:buChar char="–"/>
        <a:defRPr sz="4250" kern="1200">
          <a:solidFill>
            <a:schemeClr val="tx1"/>
          </a:solidFill>
          <a:latin typeface="+mn-lt"/>
          <a:ea typeface="+mn-ea"/>
          <a:cs typeface="+mn-cs"/>
        </a:defRPr>
      </a:lvl2pPr>
      <a:lvl3pPr marL="1734381" indent="-346875" algn="l" defTabSz="1387503" rtl="0" eaLnBrk="1" latinLnBrk="0" hangingPunct="1">
        <a:spcBef>
          <a:spcPct val="20000"/>
        </a:spcBef>
        <a:buFont typeface="Arial" pitchFamily="34" charset="0"/>
        <a:buChar char="•"/>
        <a:defRPr sz="3740" kern="1200">
          <a:solidFill>
            <a:schemeClr val="tx1"/>
          </a:solidFill>
          <a:latin typeface="+mn-lt"/>
          <a:ea typeface="+mn-ea"/>
          <a:cs typeface="+mn-cs"/>
        </a:defRPr>
      </a:lvl3pPr>
      <a:lvl4pPr marL="2428130" indent="-346875" algn="l" defTabSz="1387503" rtl="0" eaLnBrk="1" latinLnBrk="0" hangingPunct="1">
        <a:spcBef>
          <a:spcPct val="20000"/>
        </a:spcBef>
        <a:buFont typeface="Arial" pitchFamily="34" charset="0"/>
        <a:buChar char="–"/>
        <a:defRPr sz="3060" kern="1200">
          <a:solidFill>
            <a:schemeClr val="tx1"/>
          </a:solidFill>
          <a:latin typeface="+mn-lt"/>
          <a:ea typeface="+mn-ea"/>
          <a:cs typeface="+mn-cs"/>
        </a:defRPr>
      </a:lvl4pPr>
      <a:lvl5pPr marL="3121882" indent="-346875" algn="l" defTabSz="1387503" rtl="0" eaLnBrk="1" latinLnBrk="0" hangingPunct="1">
        <a:spcBef>
          <a:spcPct val="20000"/>
        </a:spcBef>
        <a:buFont typeface="Arial" pitchFamily="34" charset="0"/>
        <a:buChar char="»"/>
        <a:defRPr sz="3060" kern="1200">
          <a:solidFill>
            <a:schemeClr val="tx1"/>
          </a:solidFill>
          <a:latin typeface="+mn-lt"/>
          <a:ea typeface="+mn-ea"/>
          <a:cs typeface="+mn-cs"/>
        </a:defRPr>
      </a:lvl5pPr>
      <a:lvl6pPr marL="3815633" indent="-346875" algn="l" defTabSz="1387503" rtl="0" eaLnBrk="1" latinLnBrk="0" hangingPunct="1">
        <a:spcBef>
          <a:spcPct val="20000"/>
        </a:spcBef>
        <a:buFont typeface="Arial" pitchFamily="34" charset="0"/>
        <a:buChar char="•"/>
        <a:defRPr sz="3060" kern="1200">
          <a:solidFill>
            <a:schemeClr val="tx1"/>
          </a:solidFill>
          <a:latin typeface="+mn-lt"/>
          <a:ea typeface="+mn-ea"/>
          <a:cs typeface="+mn-cs"/>
        </a:defRPr>
      </a:lvl6pPr>
      <a:lvl7pPr marL="4509384" indent="-346875" algn="l" defTabSz="1387503" rtl="0" eaLnBrk="1" latinLnBrk="0" hangingPunct="1">
        <a:spcBef>
          <a:spcPct val="20000"/>
        </a:spcBef>
        <a:buFont typeface="Arial" pitchFamily="34" charset="0"/>
        <a:buChar char="•"/>
        <a:defRPr sz="3060" kern="1200">
          <a:solidFill>
            <a:schemeClr val="tx1"/>
          </a:solidFill>
          <a:latin typeface="+mn-lt"/>
          <a:ea typeface="+mn-ea"/>
          <a:cs typeface="+mn-cs"/>
        </a:defRPr>
      </a:lvl7pPr>
      <a:lvl8pPr marL="5203136" indent="-346875" algn="l" defTabSz="1387503" rtl="0" eaLnBrk="1" latinLnBrk="0" hangingPunct="1">
        <a:spcBef>
          <a:spcPct val="20000"/>
        </a:spcBef>
        <a:buFont typeface="Arial" pitchFamily="34" charset="0"/>
        <a:buChar char="•"/>
        <a:defRPr sz="3060" kern="1200">
          <a:solidFill>
            <a:schemeClr val="tx1"/>
          </a:solidFill>
          <a:latin typeface="+mn-lt"/>
          <a:ea typeface="+mn-ea"/>
          <a:cs typeface="+mn-cs"/>
        </a:defRPr>
      </a:lvl8pPr>
      <a:lvl9pPr marL="5896885" indent="-346875" algn="l" defTabSz="1387503" rtl="0" eaLnBrk="1" latinLnBrk="0" hangingPunct="1">
        <a:spcBef>
          <a:spcPct val="20000"/>
        </a:spcBef>
        <a:buFont typeface="Arial" pitchFamily="34" charset="0"/>
        <a:buChar char="•"/>
        <a:defRPr sz="3060" kern="1200">
          <a:solidFill>
            <a:schemeClr val="tx1"/>
          </a:solidFill>
          <a:latin typeface="+mn-lt"/>
          <a:ea typeface="+mn-ea"/>
          <a:cs typeface="+mn-cs"/>
        </a:defRPr>
      </a:lvl9pPr>
    </p:bodyStyle>
    <p:otherStyle>
      <a:defPPr>
        <a:defRPr lang="en-US"/>
      </a:defPPr>
      <a:lvl1pPr marL="0" algn="l" defTabSz="1387503" rtl="0" eaLnBrk="1" latinLnBrk="0" hangingPunct="1">
        <a:defRPr sz="2720" kern="1200">
          <a:solidFill>
            <a:schemeClr val="tx1"/>
          </a:solidFill>
          <a:latin typeface="+mn-lt"/>
          <a:ea typeface="+mn-ea"/>
          <a:cs typeface="+mn-cs"/>
        </a:defRPr>
      </a:lvl1pPr>
      <a:lvl2pPr marL="693751" algn="l" defTabSz="1387503" rtl="0" eaLnBrk="1" latinLnBrk="0" hangingPunct="1">
        <a:defRPr sz="2720" kern="1200">
          <a:solidFill>
            <a:schemeClr val="tx1"/>
          </a:solidFill>
          <a:latin typeface="+mn-lt"/>
          <a:ea typeface="+mn-ea"/>
          <a:cs typeface="+mn-cs"/>
        </a:defRPr>
      </a:lvl2pPr>
      <a:lvl3pPr marL="1387503" algn="l" defTabSz="1387503" rtl="0" eaLnBrk="1" latinLnBrk="0" hangingPunct="1">
        <a:defRPr sz="2720" kern="1200">
          <a:solidFill>
            <a:schemeClr val="tx1"/>
          </a:solidFill>
          <a:latin typeface="+mn-lt"/>
          <a:ea typeface="+mn-ea"/>
          <a:cs typeface="+mn-cs"/>
        </a:defRPr>
      </a:lvl3pPr>
      <a:lvl4pPr marL="2081256" algn="l" defTabSz="1387503" rtl="0" eaLnBrk="1" latinLnBrk="0" hangingPunct="1">
        <a:defRPr sz="2720" kern="1200">
          <a:solidFill>
            <a:schemeClr val="tx1"/>
          </a:solidFill>
          <a:latin typeface="+mn-lt"/>
          <a:ea typeface="+mn-ea"/>
          <a:cs typeface="+mn-cs"/>
        </a:defRPr>
      </a:lvl4pPr>
      <a:lvl5pPr marL="2775005" algn="l" defTabSz="1387503" rtl="0" eaLnBrk="1" latinLnBrk="0" hangingPunct="1">
        <a:defRPr sz="2720" kern="1200">
          <a:solidFill>
            <a:schemeClr val="tx1"/>
          </a:solidFill>
          <a:latin typeface="+mn-lt"/>
          <a:ea typeface="+mn-ea"/>
          <a:cs typeface="+mn-cs"/>
        </a:defRPr>
      </a:lvl5pPr>
      <a:lvl6pPr marL="3468757" algn="l" defTabSz="1387503" rtl="0" eaLnBrk="1" latinLnBrk="0" hangingPunct="1">
        <a:defRPr sz="2720" kern="1200">
          <a:solidFill>
            <a:schemeClr val="tx1"/>
          </a:solidFill>
          <a:latin typeface="+mn-lt"/>
          <a:ea typeface="+mn-ea"/>
          <a:cs typeface="+mn-cs"/>
        </a:defRPr>
      </a:lvl6pPr>
      <a:lvl7pPr marL="4162508" algn="l" defTabSz="1387503" rtl="0" eaLnBrk="1" latinLnBrk="0" hangingPunct="1">
        <a:defRPr sz="2720" kern="1200">
          <a:solidFill>
            <a:schemeClr val="tx1"/>
          </a:solidFill>
          <a:latin typeface="+mn-lt"/>
          <a:ea typeface="+mn-ea"/>
          <a:cs typeface="+mn-cs"/>
        </a:defRPr>
      </a:lvl7pPr>
      <a:lvl8pPr marL="4856259" algn="l" defTabSz="1387503" rtl="0" eaLnBrk="1" latinLnBrk="0" hangingPunct="1">
        <a:defRPr sz="2720" kern="1200">
          <a:solidFill>
            <a:schemeClr val="tx1"/>
          </a:solidFill>
          <a:latin typeface="+mn-lt"/>
          <a:ea typeface="+mn-ea"/>
          <a:cs typeface="+mn-cs"/>
        </a:defRPr>
      </a:lvl8pPr>
      <a:lvl9pPr marL="5550012" algn="l" defTabSz="1387503" rtl="0" eaLnBrk="1" latinLnBrk="0" hangingPunct="1">
        <a:defRPr sz="27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85011" y="55879"/>
            <a:ext cx="15374780" cy="9960611"/>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61" dirty="0"/>
          </a:p>
        </p:txBody>
      </p:sp>
      <p:pic>
        <p:nvPicPr>
          <p:cNvPr id="5" name="Picture 4"/>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64335" y="376116"/>
            <a:ext cx="632666" cy="957786"/>
          </a:xfrm>
          <a:prstGeom prst="rect">
            <a:avLst/>
          </a:prstGeom>
        </p:spPr>
      </p:pic>
      <p:sp>
        <p:nvSpPr>
          <p:cNvPr id="4099" name="Title Placeholder 1"/>
          <p:cNvSpPr>
            <a:spLocks noGrp="1"/>
          </p:cNvSpPr>
          <p:nvPr>
            <p:ph type="title"/>
          </p:nvPr>
        </p:nvSpPr>
        <p:spPr bwMode="auto">
          <a:xfrm>
            <a:off x="1217447" y="189176"/>
            <a:ext cx="12985987" cy="11519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340043" y="1508760"/>
            <a:ext cx="14864715" cy="8214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7750810" y="5010590"/>
            <a:ext cx="32385" cy="4657"/>
          </a:xfrm>
          <a:prstGeom prst="rect">
            <a:avLst/>
          </a:prstGeom>
          <a:noFill/>
          <a:ln w="9525">
            <a:noFill/>
            <a:miter lim="800000"/>
            <a:headEnd/>
            <a:tailEnd/>
          </a:ln>
        </p:spPr>
      </p:pic>
      <p:sp>
        <p:nvSpPr>
          <p:cNvPr id="12" name="Text Box 14"/>
          <p:cNvSpPr txBox="1">
            <a:spLocks noChangeArrowheads="1"/>
          </p:cNvSpPr>
          <p:nvPr/>
        </p:nvSpPr>
        <p:spPr bwMode="auto">
          <a:xfrm>
            <a:off x="14221064" y="209978"/>
            <a:ext cx="983694" cy="147092"/>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956" b="0" baseline="0" smtClean="0"/>
              <a:pPr algn="r">
                <a:spcBef>
                  <a:spcPct val="50000"/>
                </a:spcBef>
                <a:defRPr/>
              </a:pPr>
              <a:t>‹#›</a:t>
            </a:fld>
            <a:endParaRPr lang="en-US" sz="956" b="0" baseline="0" dirty="0"/>
          </a:p>
        </p:txBody>
      </p:sp>
      <p:pic>
        <p:nvPicPr>
          <p:cNvPr id="3" name="Picture 2"/>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14364842" y="489923"/>
            <a:ext cx="927671" cy="730181"/>
          </a:xfrm>
          <a:prstGeom prst="rect">
            <a:avLst/>
          </a:prstGeom>
        </p:spPr>
      </p:pic>
      <p:sp>
        <p:nvSpPr>
          <p:cNvPr id="6" name="Footer Placeholder 5"/>
          <p:cNvSpPr>
            <a:spLocks noGrp="1"/>
          </p:cNvSpPr>
          <p:nvPr>
            <p:ph type="ftr" sz="quarter" idx="3"/>
          </p:nvPr>
        </p:nvSpPr>
        <p:spPr>
          <a:xfrm>
            <a:off x="352187" y="9739418"/>
            <a:ext cx="5246370" cy="268224"/>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11707178" y="9739418"/>
            <a:ext cx="3497580" cy="268224"/>
          </a:xfrm>
          <a:prstGeom prst="rect">
            <a:avLst/>
          </a:prstGeom>
        </p:spPr>
        <p:txBody>
          <a:bodyPr vert="horz" lIns="91440" tIns="45720" rIns="91440" bIns="45720" rtlCol="0" anchor="ctr"/>
          <a:lstStyle>
            <a:lvl1pPr algn="r">
              <a:defRPr sz="861">
                <a:solidFill>
                  <a:schemeClr val="tx1">
                    <a:tint val="75000"/>
                  </a:schemeClr>
                </a:solidFill>
              </a:defRPr>
            </a:lvl1pPr>
          </a:lstStyle>
          <a:p>
            <a:fld id="{0D5B6B94-6F19-4E2B-82A4-E3780F0317F0}" type="datetimeFigureOut">
              <a:rPr lang="en-US" smtClean="0"/>
              <a:pPr/>
              <a:t>4/2/2026</a:t>
            </a:fld>
            <a:endParaRPr lang="en-US" dirty="0"/>
          </a:p>
        </p:txBody>
      </p:sp>
    </p:spTree>
    <p:extLst>
      <p:ext uri="{BB962C8B-B14F-4D97-AF65-F5344CB8AC3E}">
        <p14:creationId xmlns:p14="http://schemas.microsoft.com/office/powerpoint/2010/main" val="60206057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Lst>
  <p:txStyles>
    <p:titleStyle>
      <a:lvl1pPr algn="l" rtl="0" eaLnBrk="1" fontAlgn="base" hangingPunct="1">
        <a:spcBef>
          <a:spcPct val="0"/>
        </a:spcBef>
        <a:spcAft>
          <a:spcPct val="0"/>
        </a:spcAft>
        <a:defRPr sz="306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5pPr>
      <a:lvl6pPr marL="245923" algn="l" rtl="0" eaLnBrk="1" fontAlgn="base" hangingPunct="1">
        <a:spcBef>
          <a:spcPct val="0"/>
        </a:spcBef>
        <a:spcAft>
          <a:spcPct val="0"/>
        </a:spcAft>
        <a:defRPr sz="2366">
          <a:solidFill>
            <a:schemeClr val="tx1"/>
          </a:solidFill>
          <a:latin typeface="Arial" charset="0"/>
          <a:cs typeface="Arial" charset="0"/>
        </a:defRPr>
      </a:lvl6pPr>
      <a:lvl7pPr marL="491848" algn="l" rtl="0" eaLnBrk="1" fontAlgn="base" hangingPunct="1">
        <a:spcBef>
          <a:spcPct val="0"/>
        </a:spcBef>
        <a:spcAft>
          <a:spcPct val="0"/>
        </a:spcAft>
        <a:defRPr sz="2366">
          <a:solidFill>
            <a:schemeClr val="tx1"/>
          </a:solidFill>
          <a:latin typeface="Arial" charset="0"/>
          <a:cs typeface="Arial" charset="0"/>
        </a:defRPr>
      </a:lvl7pPr>
      <a:lvl8pPr marL="737771" algn="l" rtl="0" eaLnBrk="1" fontAlgn="base" hangingPunct="1">
        <a:spcBef>
          <a:spcPct val="0"/>
        </a:spcBef>
        <a:spcAft>
          <a:spcPct val="0"/>
        </a:spcAft>
        <a:defRPr sz="2366">
          <a:solidFill>
            <a:schemeClr val="tx1"/>
          </a:solidFill>
          <a:latin typeface="Arial" charset="0"/>
          <a:cs typeface="Arial" charset="0"/>
        </a:defRPr>
      </a:lvl8pPr>
      <a:lvl9pPr marL="983694" algn="l" rtl="0" eaLnBrk="1" fontAlgn="base" hangingPunct="1">
        <a:spcBef>
          <a:spcPct val="0"/>
        </a:spcBef>
        <a:spcAft>
          <a:spcPct val="0"/>
        </a:spcAft>
        <a:defRPr sz="236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008" kern="1200">
          <a:solidFill>
            <a:schemeClr val="tx1">
              <a:lumMod val="75000"/>
              <a:lumOff val="25000"/>
            </a:schemeClr>
          </a:solidFill>
          <a:latin typeface="Arial" pitchFamily="34" charset="0"/>
          <a:ea typeface="ＭＳ Ｐゴシック" charset="0"/>
          <a:cs typeface="Arial" pitchFamily="34" charset="0"/>
        </a:defRPr>
      </a:lvl1pPr>
      <a:lvl2pPr marL="217082" indent="-217082" algn="l" rtl="0" eaLnBrk="1" fontAlgn="base" hangingPunct="1">
        <a:spcBef>
          <a:spcPts val="0"/>
        </a:spcBef>
        <a:spcAft>
          <a:spcPct val="0"/>
        </a:spcAft>
        <a:buFont typeface="Arial" pitchFamily="34" charset="0"/>
        <a:buChar char="–"/>
        <a:defRPr sz="2008" kern="1200">
          <a:solidFill>
            <a:schemeClr val="tx1">
              <a:lumMod val="75000"/>
              <a:lumOff val="25000"/>
            </a:schemeClr>
          </a:solidFill>
          <a:latin typeface="Arial" pitchFamily="34" charset="0"/>
          <a:ea typeface="Arial" charset="0"/>
          <a:cs typeface="Arial" pitchFamily="34" charset="0"/>
        </a:defRPr>
      </a:lvl2pPr>
      <a:lvl3pPr marL="441752" indent="-224672" algn="l" rtl="0" eaLnBrk="1" fontAlgn="base" hangingPunct="1">
        <a:spcBef>
          <a:spcPts val="0"/>
        </a:spcBef>
        <a:spcAft>
          <a:spcPct val="0"/>
        </a:spcAft>
        <a:buFont typeface="Arial" pitchFamily="34" charset="0"/>
        <a:buChar char="•"/>
        <a:defRPr sz="1434" kern="1200">
          <a:solidFill>
            <a:schemeClr val="tx1">
              <a:lumMod val="75000"/>
              <a:lumOff val="25000"/>
            </a:schemeClr>
          </a:solidFill>
          <a:latin typeface="Arial" pitchFamily="34" charset="0"/>
          <a:ea typeface="Arial" charset="0"/>
          <a:cs typeface="Arial" pitchFamily="34" charset="0"/>
        </a:defRPr>
      </a:lvl3pPr>
      <a:lvl4pPr marL="657315" indent="-215563" algn="l" rtl="0" eaLnBrk="1" fontAlgn="base" hangingPunct="1">
        <a:spcBef>
          <a:spcPts val="0"/>
        </a:spcBef>
        <a:spcAft>
          <a:spcPct val="0"/>
        </a:spcAft>
        <a:buFont typeface="Arial" pitchFamily="34" charset="0"/>
        <a:buChar char="–"/>
        <a:defRPr sz="1434" kern="1200">
          <a:solidFill>
            <a:schemeClr val="tx1">
              <a:lumMod val="75000"/>
              <a:lumOff val="25000"/>
            </a:schemeClr>
          </a:solidFill>
          <a:latin typeface="Arial" pitchFamily="34" charset="0"/>
          <a:ea typeface="Arial" charset="0"/>
          <a:cs typeface="Arial" pitchFamily="34" charset="0"/>
        </a:defRPr>
      </a:lvl4pPr>
      <a:lvl5pPr marL="874395" indent="-217082" algn="l" rtl="0" eaLnBrk="1" fontAlgn="base" hangingPunct="1">
        <a:spcBef>
          <a:spcPts val="0"/>
        </a:spcBef>
        <a:spcAft>
          <a:spcPct val="0"/>
        </a:spcAft>
        <a:buFont typeface="Arial" pitchFamily="34" charset="0"/>
        <a:buChar char="»"/>
        <a:defRPr sz="1434" kern="1200">
          <a:solidFill>
            <a:schemeClr val="tx1">
              <a:lumMod val="75000"/>
              <a:lumOff val="25000"/>
            </a:schemeClr>
          </a:solidFill>
          <a:latin typeface="Arial" pitchFamily="34" charset="0"/>
          <a:ea typeface="Arial" charset="0"/>
          <a:cs typeface="Arial" pitchFamily="34" charset="0"/>
        </a:defRPr>
      </a:lvl5pPr>
      <a:lvl6pPr marL="1352580"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6pPr>
      <a:lvl7pPr marL="1598504"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7pPr>
      <a:lvl8pPr marL="1844428"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8pPr>
      <a:lvl9pPr marL="2090351"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9pPr>
    </p:bodyStyle>
    <p:otherStyle>
      <a:defPPr>
        <a:defRPr lang="en-US"/>
      </a:defPPr>
      <a:lvl1pPr marL="0" algn="l" defTabSz="491848" rtl="0" eaLnBrk="1" latinLnBrk="0" hangingPunct="1">
        <a:defRPr sz="969" kern="1200">
          <a:solidFill>
            <a:schemeClr val="tx1"/>
          </a:solidFill>
          <a:latin typeface="+mn-lt"/>
          <a:ea typeface="+mn-ea"/>
          <a:cs typeface="+mn-cs"/>
        </a:defRPr>
      </a:lvl1pPr>
      <a:lvl2pPr marL="245923" algn="l" defTabSz="491848" rtl="0" eaLnBrk="1" latinLnBrk="0" hangingPunct="1">
        <a:defRPr sz="969" kern="1200">
          <a:solidFill>
            <a:schemeClr val="tx1"/>
          </a:solidFill>
          <a:latin typeface="+mn-lt"/>
          <a:ea typeface="+mn-ea"/>
          <a:cs typeface="+mn-cs"/>
        </a:defRPr>
      </a:lvl2pPr>
      <a:lvl3pPr marL="491848" algn="l" defTabSz="491848" rtl="0" eaLnBrk="1" latinLnBrk="0" hangingPunct="1">
        <a:defRPr sz="969" kern="1200">
          <a:solidFill>
            <a:schemeClr val="tx1"/>
          </a:solidFill>
          <a:latin typeface="+mn-lt"/>
          <a:ea typeface="+mn-ea"/>
          <a:cs typeface="+mn-cs"/>
        </a:defRPr>
      </a:lvl3pPr>
      <a:lvl4pPr marL="737771" algn="l" defTabSz="491848" rtl="0" eaLnBrk="1" latinLnBrk="0" hangingPunct="1">
        <a:defRPr sz="969" kern="1200">
          <a:solidFill>
            <a:schemeClr val="tx1"/>
          </a:solidFill>
          <a:latin typeface="+mn-lt"/>
          <a:ea typeface="+mn-ea"/>
          <a:cs typeface="+mn-cs"/>
        </a:defRPr>
      </a:lvl4pPr>
      <a:lvl5pPr marL="983694" algn="l" defTabSz="491848" rtl="0" eaLnBrk="1" latinLnBrk="0" hangingPunct="1">
        <a:defRPr sz="969" kern="1200">
          <a:solidFill>
            <a:schemeClr val="tx1"/>
          </a:solidFill>
          <a:latin typeface="+mn-lt"/>
          <a:ea typeface="+mn-ea"/>
          <a:cs typeface="+mn-cs"/>
        </a:defRPr>
      </a:lvl5pPr>
      <a:lvl6pPr marL="1229618" algn="l" defTabSz="491848" rtl="0" eaLnBrk="1" latinLnBrk="0" hangingPunct="1">
        <a:defRPr sz="969" kern="1200">
          <a:solidFill>
            <a:schemeClr val="tx1"/>
          </a:solidFill>
          <a:latin typeface="+mn-lt"/>
          <a:ea typeface="+mn-ea"/>
          <a:cs typeface="+mn-cs"/>
        </a:defRPr>
      </a:lvl6pPr>
      <a:lvl7pPr marL="1475542" algn="l" defTabSz="491848" rtl="0" eaLnBrk="1" latinLnBrk="0" hangingPunct="1">
        <a:defRPr sz="969" kern="1200">
          <a:solidFill>
            <a:schemeClr val="tx1"/>
          </a:solidFill>
          <a:latin typeface="+mn-lt"/>
          <a:ea typeface="+mn-ea"/>
          <a:cs typeface="+mn-cs"/>
        </a:defRPr>
      </a:lvl7pPr>
      <a:lvl8pPr marL="1721465" algn="l" defTabSz="491848" rtl="0" eaLnBrk="1" latinLnBrk="0" hangingPunct="1">
        <a:defRPr sz="969" kern="1200">
          <a:solidFill>
            <a:schemeClr val="tx1"/>
          </a:solidFill>
          <a:latin typeface="+mn-lt"/>
          <a:ea typeface="+mn-ea"/>
          <a:cs typeface="+mn-cs"/>
        </a:defRPr>
      </a:lvl8pPr>
      <a:lvl9pPr marL="1967389" algn="l" defTabSz="491848" rtl="0" eaLnBrk="1" latinLnBrk="0" hangingPunct="1">
        <a:defRPr sz="96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16">
          <p15:clr>
            <a:srgbClr val="5ACBF0"/>
          </p15:clr>
        </p15:guide>
        <p15:guide id="2" pos="17295">
          <p15:clr>
            <a:srgbClr val="5ACBF0"/>
          </p15:clr>
        </p15:guide>
        <p15:guide id="3" pos="224">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85011" y="55879"/>
            <a:ext cx="15374779" cy="9960611"/>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148" dirty="0"/>
          </a:p>
        </p:txBody>
      </p:sp>
      <p:pic>
        <p:nvPicPr>
          <p:cNvPr id="5" name="Picture 4"/>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64332" y="376116"/>
            <a:ext cx="632666" cy="957786"/>
          </a:xfrm>
          <a:prstGeom prst="rect">
            <a:avLst/>
          </a:prstGeom>
        </p:spPr>
      </p:pic>
      <p:sp>
        <p:nvSpPr>
          <p:cNvPr id="4099" name="Title Placeholder 1"/>
          <p:cNvSpPr>
            <a:spLocks noGrp="1"/>
          </p:cNvSpPr>
          <p:nvPr>
            <p:ph type="title"/>
          </p:nvPr>
        </p:nvSpPr>
        <p:spPr bwMode="auto">
          <a:xfrm>
            <a:off x="1217447" y="189173"/>
            <a:ext cx="12985987" cy="11519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340043" y="1508760"/>
            <a:ext cx="14864715" cy="8214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30"/>
          <a:srcRect/>
          <a:stretch>
            <a:fillRect/>
          </a:stretch>
        </p:blipFill>
        <p:spPr bwMode="auto">
          <a:xfrm>
            <a:off x="7750810" y="5010587"/>
            <a:ext cx="32385" cy="4657"/>
          </a:xfrm>
          <a:prstGeom prst="rect">
            <a:avLst/>
          </a:prstGeom>
          <a:noFill/>
          <a:ln w="9525">
            <a:noFill/>
            <a:miter lim="800000"/>
            <a:headEnd/>
            <a:tailEnd/>
          </a:ln>
        </p:spPr>
      </p:pic>
      <p:sp>
        <p:nvSpPr>
          <p:cNvPr id="12"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275" b="0" baseline="0" smtClean="0"/>
              <a:pPr algn="r">
                <a:spcBef>
                  <a:spcPct val="50000"/>
                </a:spcBef>
                <a:defRPr/>
              </a:pPr>
              <a:t>‹#›</a:t>
            </a:fld>
            <a:endParaRPr lang="en-US" sz="1275" b="0" baseline="0" dirty="0"/>
          </a:p>
        </p:txBody>
      </p:sp>
      <p:pic>
        <p:nvPicPr>
          <p:cNvPr id="3" name="Picture 2"/>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4364840" y="489920"/>
            <a:ext cx="927671" cy="730181"/>
          </a:xfrm>
          <a:prstGeom prst="rect">
            <a:avLst/>
          </a:prstGeom>
        </p:spPr>
      </p:pic>
      <p:sp>
        <p:nvSpPr>
          <p:cNvPr id="6" name="Footer Placeholder 5"/>
          <p:cNvSpPr>
            <a:spLocks noGrp="1"/>
          </p:cNvSpPr>
          <p:nvPr>
            <p:ph type="ftr" sz="quarter" idx="3"/>
          </p:nvPr>
        </p:nvSpPr>
        <p:spPr>
          <a:xfrm>
            <a:off x="352187" y="9739418"/>
            <a:ext cx="5246370" cy="268224"/>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11707178" y="9739418"/>
            <a:ext cx="3497580" cy="268224"/>
          </a:xfrm>
          <a:prstGeom prst="rect">
            <a:avLst/>
          </a:prstGeom>
        </p:spPr>
        <p:txBody>
          <a:bodyPr vert="horz" lIns="91440" tIns="45720" rIns="91440" bIns="45720" rtlCol="0" anchor="ctr"/>
          <a:lstStyle>
            <a:lvl1pPr algn="r">
              <a:defRPr sz="1148">
                <a:solidFill>
                  <a:schemeClr val="tx1">
                    <a:tint val="75000"/>
                  </a:schemeClr>
                </a:solidFill>
              </a:defRPr>
            </a:lvl1pPr>
          </a:lstStyle>
          <a:p>
            <a:fld id="{2F10EF5B-D2E4-4B9A-9535-71A704257692}" type="datetimeFigureOut">
              <a:rPr lang="en-US" smtClean="0"/>
              <a:t>4/2/2026</a:t>
            </a:fld>
            <a:endParaRPr lang="en-US" dirty="0"/>
          </a:p>
        </p:txBody>
      </p:sp>
    </p:spTree>
    <p:extLst>
      <p:ext uri="{BB962C8B-B14F-4D97-AF65-F5344CB8AC3E}">
        <p14:creationId xmlns:p14="http://schemas.microsoft.com/office/powerpoint/2010/main" val="27191450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Lst>
  <p:txStyles>
    <p:titleStyle>
      <a:lvl1pPr algn="l" rtl="0" eaLnBrk="1" fontAlgn="base" hangingPunct="1">
        <a:spcBef>
          <a:spcPct val="0"/>
        </a:spcBef>
        <a:spcAft>
          <a:spcPct val="0"/>
        </a:spcAft>
        <a:defRPr sz="408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5pPr>
      <a:lvl6pPr marL="327898" algn="l" rtl="0" eaLnBrk="1" fontAlgn="base" hangingPunct="1">
        <a:spcBef>
          <a:spcPct val="0"/>
        </a:spcBef>
        <a:spcAft>
          <a:spcPct val="0"/>
        </a:spcAft>
        <a:defRPr sz="3156">
          <a:solidFill>
            <a:schemeClr val="tx1"/>
          </a:solidFill>
          <a:latin typeface="Arial" charset="0"/>
          <a:cs typeface="Arial" charset="0"/>
        </a:defRPr>
      </a:lvl6pPr>
      <a:lvl7pPr marL="655796" algn="l" rtl="0" eaLnBrk="1" fontAlgn="base" hangingPunct="1">
        <a:spcBef>
          <a:spcPct val="0"/>
        </a:spcBef>
        <a:spcAft>
          <a:spcPct val="0"/>
        </a:spcAft>
        <a:defRPr sz="3156">
          <a:solidFill>
            <a:schemeClr val="tx1"/>
          </a:solidFill>
          <a:latin typeface="Arial" charset="0"/>
          <a:cs typeface="Arial" charset="0"/>
        </a:defRPr>
      </a:lvl7pPr>
      <a:lvl8pPr marL="983694" algn="l" rtl="0" eaLnBrk="1" fontAlgn="base" hangingPunct="1">
        <a:spcBef>
          <a:spcPct val="0"/>
        </a:spcBef>
        <a:spcAft>
          <a:spcPct val="0"/>
        </a:spcAft>
        <a:defRPr sz="3156">
          <a:solidFill>
            <a:schemeClr val="tx1"/>
          </a:solidFill>
          <a:latin typeface="Arial" charset="0"/>
          <a:cs typeface="Arial" charset="0"/>
        </a:defRPr>
      </a:lvl8pPr>
      <a:lvl9pPr marL="1311593" algn="l" rtl="0" eaLnBrk="1" fontAlgn="base" hangingPunct="1">
        <a:spcBef>
          <a:spcPct val="0"/>
        </a:spcBef>
        <a:spcAft>
          <a:spcPct val="0"/>
        </a:spcAft>
        <a:defRPr sz="31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678" kern="1200">
          <a:solidFill>
            <a:schemeClr val="tx1">
              <a:lumMod val="75000"/>
              <a:lumOff val="25000"/>
            </a:schemeClr>
          </a:solidFill>
          <a:latin typeface="Arial" pitchFamily="34" charset="0"/>
          <a:ea typeface="ＭＳ Ｐゴシック" charset="0"/>
          <a:cs typeface="Arial" pitchFamily="34" charset="0"/>
        </a:defRPr>
      </a:lvl1pPr>
      <a:lvl2pPr marL="289442" indent="-289442" algn="l" rtl="0" eaLnBrk="1" fontAlgn="base" hangingPunct="1">
        <a:spcBef>
          <a:spcPts val="0"/>
        </a:spcBef>
        <a:spcAft>
          <a:spcPct val="0"/>
        </a:spcAft>
        <a:buFont typeface="Arial" pitchFamily="34" charset="0"/>
        <a:buChar char="–"/>
        <a:defRPr sz="2678" kern="1200">
          <a:solidFill>
            <a:schemeClr val="tx1">
              <a:lumMod val="75000"/>
              <a:lumOff val="25000"/>
            </a:schemeClr>
          </a:solidFill>
          <a:latin typeface="Arial" pitchFamily="34" charset="0"/>
          <a:ea typeface="Arial" charset="0"/>
          <a:cs typeface="Arial" pitchFamily="34" charset="0"/>
        </a:defRPr>
      </a:lvl2pPr>
      <a:lvl3pPr marL="589003" indent="-299561" algn="l" rtl="0" eaLnBrk="1" fontAlgn="base" hangingPunct="1">
        <a:spcBef>
          <a:spcPts val="0"/>
        </a:spcBef>
        <a:spcAft>
          <a:spcPct val="0"/>
        </a:spcAft>
        <a:buFont typeface="Arial" pitchFamily="34" charset="0"/>
        <a:buChar char="•"/>
        <a:defRPr sz="1913" kern="1200">
          <a:solidFill>
            <a:schemeClr val="tx1">
              <a:lumMod val="75000"/>
              <a:lumOff val="25000"/>
            </a:schemeClr>
          </a:solidFill>
          <a:latin typeface="Arial" pitchFamily="34" charset="0"/>
          <a:ea typeface="Arial" charset="0"/>
          <a:cs typeface="Arial" pitchFamily="34" charset="0"/>
        </a:defRPr>
      </a:lvl3pPr>
      <a:lvl4pPr marL="876420" indent="-287417" algn="l" rtl="0" eaLnBrk="1" fontAlgn="base" hangingPunct="1">
        <a:spcBef>
          <a:spcPts val="0"/>
        </a:spcBef>
        <a:spcAft>
          <a:spcPct val="0"/>
        </a:spcAft>
        <a:buFont typeface="Arial" pitchFamily="34" charset="0"/>
        <a:buChar char="–"/>
        <a:defRPr sz="1913" kern="1200">
          <a:solidFill>
            <a:schemeClr val="tx1">
              <a:lumMod val="75000"/>
              <a:lumOff val="25000"/>
            </a:schemeClr>
          </a:solidFill>
          <a:latin typeface="Arial" pitchFamily="34" charset="0"/>
          <a:ea typeface="Arial" charset="0"/>
          <a:cs typeface="Arial" pitchFamily="34" charset="0"/>
        </a:defRPr>
      </a:lvl4pPr>
      <a:lvl5pPr marL="1165860" indent="-289442" algn="l" rtl="0" eaLnBrk="1" fontAlgn="base" hangingPunct="1">
        <a:spcBef>
          <a:spcPts val="0"/>
        </a:spcBef>
        <a:spcAft>
          <a:spcPct val="0"/>
        </a:spcAft>
        <a:buFont typeface="Arial" pitchFamily="34" charset="0"/>
        <a:buChar char="»"/>
        <a:defRPr sz="1913" kern="1200">
          <a:solidFill>
            <a:schemeClr val="tx1">
              <a:lumMod val="75000"/>
              <a:lumOff val="25000"/>
            </a:schemeClr>
          </a:solidFill>
          <a:latin typeface="Arial" pitchFamily="34" charset="0"/>
          <a:ea typeface="Arial" charset="0"/>
          <a:cs typeface="Arial" pitchFamily="34" charset="0"/>
        </a:defRPr>
      </a:lvl5pPr>
      <a:lvl6pPr marL="1803440"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6pPr>
      <a:lvl7pPr marL="2131338"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7pPr>
      <a:lvl8pPr marL="2459237"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8pPr>
      <a:lvl9pPr marL="2787135"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9pPr>
    </p:bodyStyle>
    <p:otherStyle>
      <a:defPPr>
        <a:defRPr lang="en-US"/>
      </a:defPPr>
      <a:lvl1pPr marL="0" algn="l" defTabSz="655796" rtl="0" eaLnBrk="1" latinLnBrk="0" hangingPunct="1">
        <a:defRPr sz="1292" kern="1200">
          <a:solidFill>
            <a:schemeClr val="tx1"/>
          </a:solidFill>
          <a:latin typeface="+mn-lt"/>
          <a:ea typeface="+mn-ea"/>
          <a:cs typeface="+mn-cs"/>
        </a:defRPr>
      </a:lvl1pPr>
      <a:lvl2pPr marL="327898" algn="l" defTabSz="655796" rtl="0" eaLnBrk="1" latinLnBrk="0" hangingPunct="1">
        <a:defRPr sz="1292" kern="1200">
          <a:solidFill>
            <a:schemeClr val="tx1"/>
          </a:solidFill>
          <a:latin typeface="+mn-lt"/>
          <a:ea typeface="+mn-ea"/>
          <a:cs typeface="+mn-cs"/>
        </a:defRPr>
      </a:lvl2pPr>
      <a:lvl3pPr marL="655796" algn="l" defTabSz="655796" rtl="0" eaLnBrk="1" latinLnBrk="0" hangingPunct="1">
        <a:defRPr sz="1292" kern="1200">
          <a:solidFill>
            <a:schemeClr val="tx1"/>
          </a:solidFill>
          <a:latin typeface="+mn-lt"/>
          <a:ea typeface="+mn-ea"/>
          <a:cs typeface="+mn-cs"/>
        </a:defRPr>
      </a:lvl3pPr>
      <a:lvl4pPr marL="983694" algn="l" defTabSz="655796" rtl="0" eaLnBrk="1" latinLnBrk="0" hangingPunct="1">
        <a:defRPr sz="1292" kern="1200">
          <a:solidFill>
            <a:schemeClr val="tx1"/>
          </a:solidFill>
          <a:latin typeface="+mn-lt"/>
          <a:ea typeface="+mn-ea"/>
          <a:cs typeface="+mn-cs"/>
        </a:defRPr>
      </a:lvl4pPr>
      <a:lvl5pPr marL="1311593" algn="l" defTabSz="655796" rtl="0" eaLnBrk="1" latinLnBrk="0" hangingPunct="1">
        <a:defRPr sz="1292" kern="1200">
          <a:solidFill>
            <a:schemeClr val="tx1"/>
          </a:solidFill>
          <a:latin typeface="+mn-lt"/>
          <a:ea typeface="+mn-ea"/>
          <a:cs typeface="+mn-cs"/>
        </a:defRPr>
      </a:lvl5pPr>
      <a:lvl6pPr marL="1639491" algn="l" defTabSz="655796" rtl="0" eaLnBrk="1" latinLnBrk="0" hangingPunct="1">
        <a:defRPr sz="1292" kern="1200">
          <a:solidFill>
            <a:schemeClr val="tx1"/>
          </a:solidFill>
          <a:latin typeface="+mn-lt"/>
          <a:ea typeface="+mn-ea"/>
          <a:cs typeface="+mn-cs"/>
        </a:defRPr>
      </a:lvl6pPr>
      <a:lvl7pPr marL="1967389" algn="l" defTabSz="655796" rtl="0" eaLnBrk="1" latinLnBrk="0" hangingPunct="1">
        <a:defRPr sz="1292" kern="1200">
          <a:solidFill>
            <a:schemeClr val="tx1"/>
          </a:solidFill>
          <a:latin typeface="+mn-lt"/>
          <a:ea typeface="+mn-ea"/>
          <a:cs typeface="+mn-cs"/>
        </a:defRPr>
      </a:lvl7pPr>
      <a:lvl8pPr marL="2295287" algn="l" defTabSz="655796" rtl="0" eaLnBrk="1" latinLnBrk="0" hangingPunct="1">
        <a:defRPr sz="1292" kern="1200">
          <a:solidFill>
            <a:schemeClr val="tx1"/>
          </a:solidFill>
          <a:latin typeface="+mn-lt"/>
          <a:ea typeface="+mn-ea"/>
          <a:cs typeface="+mn-cs"/>
        </a:defRPr>
      </a:lvl8pPr>
      <a:lvl9pPr marL="2623185" algn="l" defTabSz="655796" rtl="0" eaLnBrk="1" latinLnBrk="0" hangingPunct="1">
        <a:defRPr sz="12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p:nvSpPr>
        <p:spPr>
          <a:xfrm>
            <a:off x="85011" y="55879"/>
            <a:ext cx="15374780" cy="9960611"/>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61" dirty="0"/>
          </a:p>
        </p:txBody>
      </p:sp>
      <p:sp>
        <p:nvSpPr>
          <p:cNvPr id="23" name="Text Placeholder 2"/>
          <p:cNvSpPr>
            <a:spLocks noGrp="1"/>
          </p:cNvSpPr>
          <p:nvPr>
            <p:ph type="body" idx="1"/>
          </p:nvPr>
        </p:nvSpPr>
        <p:spPr bwMode="auto">
          <a:xfrm>
            <a:off x="340043" y="1508760"/>
            <a:ext cx="14864715" cy="8214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p:nvPicPr>
        <p:blipFill>
          <a:blip r:embed="rId6"/>
          <a:srcRect/>
          <a:stretch>
            <a:fillRect/>
          </a:stretch>
        </p:blipFill>
        <p:spPr bwMode="auto">
          <a:xfrm>
            <a:off x="7750810" y="5010590"/>
            <a:ext cx="32385" cy="4657"/>
          </a:xfrm>
          <a:prstGeom prst="rect">
            <a:avLst/>
          </a:prstGeom>
          <a:noFill/>
          <a:ln w="9525">
            <a:noFill/>
            <a:miter lim="800000"/>
            <a:headEnd/>
            <a:tailEnd/>
          </a:ln>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4335" y="376116"/>
            <a:ext cx="632666" cy="957786"/>
          </a:xfrm>
          <a:prstGeom prst="rect">
            <a:avLst/>
          </a:prstGeom>
        </p:spPr>
      </p:pic>
      <p:sp>
        <p:nvSpPr>
          <p:cNvPr id="15" name="Text Box 14"/>
          <p:cNvSpPr txBox="1">
            <a:spLocks noChangeArrowheads="1"/>
          </p:cNvSpPr>
          <p:nvPr/>
        </p:nvSpPr>
        <p:spPr bwMode="auto">
          <a:xfrm>
            <a:off x="14221064" y="209978"/>
            <a:ext cx="983694" cy="147092"/>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956" b="0" baseline="0" smtClean="0"/>
              <a:pPr algn="r">
                <a:spcBef>
                  <a:spcPct val="50000"/>
                </a:spcBef>
                <a:defRPr/>
              </a:pPr>
              <a:t>‹#›</a:t>
            </a:fld>
            <a:endParaRPr lang="en-US" sz="956" b="0" baseline="0" dirty="0"/>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364842" y="489923"/>
            <a:ext cx="927671" cy="730181"/>
          </a:xfrm>
          <a:prstGeom prst="rect">
            <a:avLst/>
          </a:prstGeom>
        </p:spPr>
      </p:pic>
      <p:sp>
        <p:nvSpPr>
          <p:cNvPr id="19" name="Title Placeholder 1"/>
          <p:cNvSpPr>
            <a:spLocks noGrp="1"/>
          </p:cNvSpPr>
          <p:nvPr>
            <p:ph type="title"/>
          </p:nvPr>
        </p:nvSpPr>
        <p:spPr bwMode="auto">
          <a:xfrm>
            <a:off x="1217447" y="189176"/>
            <a:ext cx="12985987" cy="11519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
        <p:nvSpPr>
          <p:cNvPr id="20" name="Footer Placeholder 5"/>
          <p:cNvSpPr>
            <a:spLocks noGrp="1"/>
          </p:cNvSpPr>
          <p:nvPr>
            <p:ph type="ftr" sz="quarter" idx="3"/>
          </p:nvPr>
        </p:nvSpPr>
        <p:spPr>
          <a:xfrm>
            <a:off x="352187" y="9739418"/>
            <a:ext cx="5246370" cy="268224"/>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11707178" y="9739418"/>
            <a:ext cx="3497580" cy="268224"/>
          </a:xfrm>
          <a:prstGeom prst="rect">
            <a:avLst/>
          </a:prstGeom>
        </p:spPr>
        <p:txBody>
          <a:bodyPr vert="horz" lIns="91440" tIns="45720" rIns="91440" bIns="45720" rtlCol="0" anchor="ctr"/>
          <a:lstStyle>
            <a:lvl1pPr algn="r">
              <a:defRPr sz="861">
                <a:solidFill>
                  <a:schemeClr val="tx1">
                    <a:tint val="75000"/>
                  </a:schemeClr>
                </a:solidFill>
              </a:defRPr>
            </a:lvl1pPr>
          </a:lstStyle>
          <a:p>
            <a:fld id="{0D5B6B94-6F19-4E2B-82A4-E3780F0317F0}" type="datetimeFigureOut">
              <a:rPr lang="en-US" smtClean="0"/>
              <a:pPr/>
              <a:t>4/2/2026</a:t>
            </a:fld>
            <a:endParaRPr lang="en-US" dirty="0"/>
          </a:p>
        </p:txBody>
      </p:sp>
    </p:spTree>
    <p:extLst>
      <p:ext uri="{BB962C8B-B14F-4D97-AF65-F5344CB8AC3E}">
        <p14:creationId xmlns:p14="http://schemas.microsoft.com/office/powerpoint/2010/main" val="276241075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Lst>
  <p:hf hdr="0" dt="0"/>
  <p:txStyles>
    <p:titleStyle>
      <a:lvl1pPr algn="l" rtl="0" eaLnBrk="1" fontAlgn="base" hangingPunct="1">
        <a:spcBef>
          <a:spcPct val="0"/>
        </a:spcBef>
        <a:spcAft>
          <a:spcPct val="0"/>
        </a:spcAft>
        <a:defRPr sz="306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292" b="1">
          <a:solidFill>
            <a:srgbClr val="978473"/>
          </a:solidFill>
          <a:latin typeface="Arial" charset="0"/>
          <a:ea typeface="ＭＳ Ｐゴシック" charset="0"/>
          <a:cs typeface="Arial" charset="0"/>
        </a:defRPr>
      </a:lvl5pPr>
      <a:lvl6pPr marL="245923" algn="l" rtl="0" eaLnBrk="1" fontAlgn="base" hangingPunct="1">
        <a:spcBef>
          <a:spcPct val="0"/>
        </a:spcBef>
        <a:spcAft>
          <a:spcPct val="0"/>
        </a:spcAft>
        <a:defRPr sz="2366">
          <a:solidFill>
            <a:schemeClr val="tx1"/>
          </a:solidFill>
          <a:latin typeface="Arial" charset="0"/>
          <a:cs typeface="Arial" charset="0"/>
        </a:defRPr>
      </a:lvl6pPr>
      <a:lvl7pPr marL="491848" algn="l" rtl="0" eaLnBrk="1" fontAlgn="base" hangingPunct="1">
        <a:spcBef>
          <a:spcPct val="0"/>
        </a:spcBef>
        <a:spcAft>
          <a:spcPct val="0"/>
        </a:spcAft>
        <a:defRPr sz="2366">
          <a:solidFill>
            <a:schemeClr val="tx1"/>
          </a:solidFill>
          <a:latin typeface="Arial" charset="0"/>
          <a:cs typeface="Arial" charset="0"/>
        </a:defRPr>
      </a:lvl7pPr>
      <a:lvl8pPr marL="737771" algn="l" rtl="0" eaLnBrk="1" fontAlgn="base" hangingPunct="1">
        <a:spcBef>
          <a:spcPct val="0"/>
        </a:spcBef>
        <a:spcAft>
          <a:spcPct val="0"/>
        </a:spcAft>
        <a:defRPr sz="2366">
          <a:solidFill>
            <a:schemeClr val="tx1"/>
          </a:solidFill>
          <a:latin typeface="Arial" charset="0"/>
          <a:cs typeface="Arial" charset="0"/>
        </a:defRPr>
      </a:lvl8pPr>
      <a:lvl9pPr marL="983694" algn="l" rtl="0" eaLnBrk="1" fontAlgn="base" hangingPunct="1">
        <a:spcBef>
          <a:spcPct val="0"/>
        </a:spcBef>
        <a:spcAft>
          <a:spcPct val="0"/>
        </a:spcAft>
        <a:defRPr sz="2366">
          <a:solidFill>
            <a:schemeClr val="tx1"/>
          </a:solidFill>
          <a:latin typeface="Arial" charset="0"/>
          <a:cs typeface="Arial" charset="0"/>
        </a:defRPr>
      </a:lvl9pPr>
    </p:titleStyle>
    <p:bodyStyle>
      <a:lvl1pPr marL="0" indent="0" algn="l" rtl="0" eaLnBrk="1" fontAlgn="base" hangingPunct="1">
        <a:spcBef>
          <a:spcPts val="162"/>
        </a:spcBef>
        <a:spcAft>
          <a:spcPct val="0"/>
        </a:spcAft>
        <a:buFont typeface="Arial" pitchFamily="34" charset="0"/>
        <a:defRPr sz="2008" kern="1200">
          <a:solidFill>
            <a:schemeClr val="tx1">
              <a:lumMod val="75000"/>
              <a:lumOff val="25000"/>
            </a:schemeClr>
          </a:solidFill>
          <a:latin typeface="Arial" pitchFamily="34" charset="0"/>
          <a:ea typeface="ＭＳ Ｐゴシック" charset="0"/>
          <a:cs typeface="Arial" pitchFamily="34" charset="0"/>
        </a:defRPr>
      </a:lvl1pPr>
      <a:lvl2pPr marL="220117" indent="-220117" algn="l" rtl="0" eaLnBrk="1" fontAlgn="base" hangingPunct="1">
        <a:spcBef>
          <a:spcPts val="162"/>
        </a:spcBef>
        <a:spcAft>
          <a:spcPct val="0"/>
        </a:spcAft>
        <a:buFont typeface="Arial" pitchFamily="34" charset="0"/>
        <a:buChar char="–"/>
        <a:defRPr sz="2008" kern="1200">
          <a:solidFill>
            <a:schemeClr val="tx1">
              <a:lumMod val="75000"/>
              <a:lumOff val="25000"/>
            </a:schemeClr>
          </a:solidFill>
          <a:latin typeface="Arial" pitchFamily="34" charset="0"/>
          <a:ea typeface="Arial" charset="0"/>
          <a:cs typeface="Arial" pitchFamily="34" charset="0"/>
        </a:defRPr>
      </a:lvl2pPr>
      <a:lvl3pPr marL="441752" indent="-221635" algn="l" rtl="0" eaLnBrk="1" fontAlgn="base" hangingPunct="1">
        <a:spcBef>
          <a:spcPts val="162"/>
        </a:spcBef>
        <a:spcAft>
          <a:spcPct val="0"/>
        </a:spcAft>
        <a:buFont typeface="Arial" pitchFamily="34" charset="0"/>
        <a:buChar char="•"/>
        <a:defRPr sz="1434" kern="1200">
          <a:solidFill>
            <a:schemeClr val="tx1">
              <a:lumMod val="75000"/>
              <a:lumOff val="25000"/>
            </a:schemeClr>
          </a:solidFill>
          <a:latin typeface="Arial" pitchFamily="34" charset="0"/>
          <a:ea typeface="Arial" charset="0"/>
          <a:cs typeface="Arial" pitchFamily="34" charset="0"/>
        </a:defRPr>
      </a:lvl3pPr>
      <a:lvl4pPr marL="654279" indent="-212527" algn="l" rtl="0" eaLnBrk="1" fontAlgn="base" hangingPunct="1">
        <a:spcBef>
          <a:spcPts val="162"/>
        </a:spcBef>
        <a:spcAft>
          <a:spcPct val="0"/>
        </a:spcAft>
        <a:buFont typeface="Arial" pitchFamily="34" charset="0"/>
        <a:buChar char="–"/>
        <a:defRPr sz="1434" kern="1200">
          <a:solidFill>
            <a:schemeClr val="tx1">
              <a:lumMod val="75000"/>
              <a:lumOff val="25000"/>
            </a:schemeClr>
          </a:solidFill>
          <a:latin typeface="Arial" pitchFamily="34" charset="0"/>
          <a:ea typeface="Arial" charset="0"/>
          <a:cs typeface="Arial" pitchFamily="34" charset="0"/>
        </a:defRPr>
      </a:lvl4pPr>
      <a:lvl5pPr marL="874395" indent="-220117" algn="l" rtl="0" eaLnBrk="1" fontAlgn="base" hangingPunct="1">
        <a:spcBef>
          <a:spcPts val="162"/>
        </a:spcBef>
        <a:spcAft>
          <a:spcPct val="0"/>
        </a:spcAft>
        <a:buFont typeface="Arial" pitchFamily="34" charset="0"/>
        <a:buChar char="»"/>
        <a:defRPr sz="1434" kern="1200">
          <a:solidFill>
            <a:schemeClr val="tx1">
              <a:lumMod val="75000"/>
              <a:lumOff val="25000"/>
            </a:schemeClr>
          </a:solidFill>
          <a:latin typeface="Arial" pitchFamily="34" charset="0"/>
          <a:ea typeface="Arial" charset="0"/>
          <a:cs typeface="Arial" pitchFamily="34" charset="0"/>
        </a:defRPr>
      </a:lvl5pPr>
      <a:lvl6pPr marL="1352580"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6pPr>
      <a:lvl7pPr marL="1598504"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7pPr>
      <a:lvl8pPr marL="1844428"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8pPr>
      <a:lvl9pPr marL="2090351" indent="-122962" algn="l" defTabSz="491848" rtl="0" eaLnBrk="1" latinLnBrk="0" hangingPunct="1">
        <a:spcBef>
          <a:spcPct val="20000"/>
        </a:spcBef>
        <a:buFont typeface="Arial" pitchFamily="34" charset="0"/>
        <a:buChar char="•"/>
        <a:defRPr sz="1076" kern="1200">
          <a:solidFill>
            <a:schemeClr val="tx1"/>
          </a:solidFill>
          <a:latin typeface="+mn-lt"/>
          <a:ea typeface="+mn-ea"/>
          <a:cs typeface="+mn-cs"/>
        </a:defRPr>
      </a:lvl9pPr>
    </p:bodyStyle>
    <p:otherStyle>
      <a:defPPr>
        <a:defRPr lang="en-US"/>
      </a:defPPr>
      <a:lvl1pPr marL="0" algn="l" defTabSz="491848" rtl="0" eaLnBrk="1" latinLnBrk="0" hangingPunct="1">
        <a:defRPr sz="969" kern="1200">
          <a:solidFill>
            <a:schemeClr val="tx1"/>
          </a:solidFill>
          <a:latin typeface="+mn-lt"/>
          <a:ea typeface="+mn-ea"/>
          <a:cs typeface="+mn-cs"/>
        </a:defRPr>
      </a:lvl1pPr>
      <a:lvl2pPr marL="245923" algn="l" defTabSz="491848" rtl="0" eaLnBrk="1" latinLnBrk="0" hangingPunct="1">
        <a:defRPr sz="969" kern="1200">
          <a:solidFill>
            <a:schemeClr val="tx1"/>
          </a:solidFill>
          <a:latin typeface="+mn-lt"/>
          <a:ea typeface="+mn-ea"/>
          <a:cs typeface="+mn-cs"/>
        </a:defRPr>
      </a:lvl2pPr>
      <a:lvl3pPr marL="491848" algn="l" defTabSz="491848" rtl="0" eaLnBrk="1" latinLnBrk="0" hangingPunct="1">
        <a:defRPr sz="969" kern="1200">
          <a:solidFill>
            <a:schemeClr val="tx1"/>
          </a:solidFill>
          <a:latin typeface="+mn-lt"/>
          <a:ea typeface="+mn-ea"/>
          <a:cs typeface="+mn-cs"/>
        </a:defRPr>
      </a:lvl3pPr>
      <a:lvl4pPr marL="737771" algn="l" defTabSz="491848" rtl="0" eaLnBrk="1" latinLnBrk="0" hangingPunct="1">
        <a:defRPr sz="969" kern="1200">
          <a:solidFill>
            <a:schemeClr val="tx1"/>
          </a:solidFill>
          <a:latin typeface="+mn-lt"/>
          <a:ea typeface="+mn-ea"/>
          <a:cs typeface="+mn-cs"/>
        </a:defRPr>
      </a:lvl4pPr>
      <a:lvl5pPr marL="983694" algn="l" defTabSz="491848" rtl="0" eaLnBrk="1" latinLnBrk="0" hangingPunct="1">
        <a:defRPr sz="969" kern="1200">
          <a:solidFill>
            <a:schemeClr val="tx1"/>
          </a:solidFill>
          <a:latin typeface="+mn-lt"/>
          <a:ea typeface="+mn-ea"/>
          <a:cs typeface="+mn-cs"/>
        </a:defRPr>
      </a:lvl5pPr>
      <a:lvl6pPr marL="1229618" algn="l" defTabSz="491848" rtl="0" eaLnBrk="1" latinLnBrk="0" hangingPunct="1">
        <a:defRPr sz="969" kern="1200">
          <a:solidFill>
            <a:schemeClr val="tx1"/>
          </a:solidFill>
          <a:latin typeface="+mn-lt"/>
          <a:ea typeface="+mn-ea"/>
          <a:cs typeface="+mn-cs"/>
        </a:defRPr>
      </a:lvl6pPr>
      <a:lvl7pPr marL="1475542" algn="l" defTabSz="491848" rtl="0" eaLnBrk="1" latinLnBrk="0" hangingPunct="1">
        <a:defRPr sz="969" kern="1200">
          <a:solidFill>
            <a:schemeClr val="tx1"/>
          </a:solidFill>
          <a:latin typeface="+mn-lt"/>
          <a:ea typeface="+mn-ea"/>
          <a:cs typeface="+mn-cs"/>
        </a:defRPr>
      </a:lvl7pPr>
      <a:lvl8pPr marL="1721465" algn="l" defTabSz="491848" rtl="0" eaLnBrk="1" latinLnBrk="0" hangingPunct="1">
        <a:defRPr sz="969" kern="1200">
          <a:solidFill>
            <a:schemeClr val="tx1"/>
          </a:solidFill>
          <a:latin typeface="+mn-lt"/>
          <a:ea typeface="+mn-ea"/>
          <a:cs typeface="+mn-cs"/>
        </a:defRPr>
      </a:lvl8pPr>
      <a:lvl9pPr marL="1967389" algn="l" defTabSz="491848" rtl="0" eaLnBrk="1" latinLnBrk="0" hangingPunct="1">
        <a:defRPr sz="96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16">
          <p15:clr>
            <a:srgbClr val="5ACBF0"/>
          </p15:clr>
        </p15:guide>
        <p15:guide id="2" pos="17295">
          <p15:clr>
            <a:srgbClr val="5ACBF0"/>
          </p15:clr>
        </p15:guide>
        <p15:guide id="3" pos="224">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4039293" y="189172"/>
            <a:ext cx="11165463" cy="1221616"/>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340043" y="1508760"/>
            <a:ext cx="14864715" cy="8214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33"/>
          <a:srcRect/>
          <a:stretch>
            <a:fillRect/>
          </a:stretch>
        </p:blipFill>
        <p:spPr bwMode="auto">
          <a:xfrm>
            <a:off x="7750810" y="5010587"/>
            <a:ext cx="32385" cy="4657"/>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4503875" y="194447"/>
            <a:ext cx="699516" cy="215893"/>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403" b="0" baseline="0" smtClean="0"/>
              <a:pPr algn="r">
                <a:spcBef>
                  <a:spcPct val="50000"/>
                </a:spcBef>
                <a:defRPr/>
              </a:pPr>
              <a:t>‹#›</a:t>
            </a:fld>
            <a:endParaRPr lang="en-US" sz="1403"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11274207" y="9757953"/>
            <a:ext cx="3929184" cy="201168"/>
          </a:xfrm>
          <a:prstGeom prst="rect">
            <a:avLst/>
          </a:prstGeom>
        </p:spPr>
        <p:txBody>
          <a:bodyPr anchor="ctr"/>
          <a:lstStyle>
            <a:lvl1pPr algn="r">
              <a:defRPr sz="1148">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340043" y="9757953"/>
            <a:ext cx="3699251" cy="201168"/>
          </a:xfrm>
          <a:prstGeom prst="rect">
            <a:avLst/>
          </a:prstGeom>
        </p:spPr>
        <p:txBody>
          <a:bodyPr anchor="ctr"/>
          <a:lstStyle>
            <a:lvl1pPr>
              <a:defRPr sz="1148">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5544800" cy="100584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95"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4"/>
          <a:srcRect/>
          <a:stretch/>
        </p:blipFill>
        <p:spPr>
          <a:xfrm>
            <a:off x="242888" y="127219"/>
            <a:ext cx="2512118" cy="1282263"/>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2795AD4C-9C2E-9721-3AF0-C188E30AFE36}"/>
              </a:ext>
            </a:extLst>
          </p:cNvPr>
          <p:cNvPicPr>
            <a:picLocks noChangeAspect="1"/>
          </p:cNvPicPr>
          <p:nvPr userDrawn="1"/>
        </p:nvPicPr>
        <p:blipFill>
          <a:blip r:embed="rId35"/>
          <a:stretch>
            <a:fillRect/>
          </a:stretch>
        </p:blipFill>
        <p:spPr>
          <a:xfrm>
            <a:off x="2921867" y="202753"/>
            <a:ext cx="950566" cy="1103257"/>
          </a:xfrm>
          <a:prstGeom prst="rect">
            <a:avLst/>
          </a:prstGeom>
        </p:spPr>
      </p:pic>
    </p:spTree>
    <p:extLst>
      <p:ext uri="{BB962C8B-B14F-4D97-AF65-F5344CB8AC3E}">
        <p14:creationId xmlns:p14="http://schemas.microsoft.com/office/powerpoint/2010/main" val="33680244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 id="2147484123" r:id="rId24"/>
    <p:sldLayoutId id="2147484124" r:id="rId25"/>
    <p:sldLayoutId id="2147484125" r:id="rId26"/>
    <p:sldLayoutId id="2147484126" r:id="rId27"/>
    <p:sldLayoutId id="2147484128" r:id="rId28"/>
    <p:sldLayoutId id="2147484129" r:id="rId29"/>
    <p:sldLayoutId id="2147484130" r:id="rId30"/>
    <p:sldLayoutId id="2147484131" r:id="rId31"/>
  </p:sldLayoutIdLst>
  <p:hf hdr="0" dt="0"/>
  <p:txStyles>
    <p:titleStyle>
      <a:lvl1pPr algn="l" rtl="0" eaLnBrk="1" fontAlgn="base" hangingPunct="1">
        <a:spcBef>
          <a:spcPct val="0"/>
        </a:spcBef>
        <a:spcAft>
          <a:spcPct val="0"/>
        </a:spcAft>
        <a:defRPr sz="408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5pPr>
      <a:lvl6pPr marL="327898" algn="l" rtl="0" eaLnBrk="1" fontAlgn="base" hangingPunct="1">
        <a:spcBef>
          <a:spcPct val="0"/>
        </a:spcBef>
        <a:spcAft>
          <a:spcPct val="0"/>
        </a:spcAft>
        <a:defRPr sz="3156">
          <a:solidFill>
            <a:schemeClr val="tx1"/>
          </a:solidFill>
          <a:latin typeface="Arial" charset="0"/>
          <a:cs typeface="Arial" charset="0"/>
        </a:defRPr>
      </a:lvl6pPr>
      <a:lvl7pPr marL="655796" algn="l" rtl="0" eaLnBrk="1" fontAlgn="base" hangingPunct="1">
        <a:spcBef>
          <a:spcPct val="0"/>
        </a:spcBef>
        <a:spcAft>
          <a:spcPct val="0"/>
        </a:spcAft>
        <a:defRPr sz="3156">
          <a:solidFill>
            <a:schemeClr val="tx1"/>
          </a:solidFill>
          <a:latin typeface="Arial" charset="0"/>
          <a:cs typeface="Arial" charset="0"/>
        </a:defRPr>
      </a:lvl7pPr>
      <a:lvl8pPr marL="983694" algn="l" rtl="0" eaLnBrk="1" fontAlgn="base" hangingPunct="1">
        <a:spcBef>
          <a:spcPct val="0"/>
        </a:spcBef>
        <a:spcAft>
          <a:spcPct val="0"/>
        </a:spcAft>
        <a:defRPr sz="3156">
          <a:solidFill>
            <a:schemeClr val="tx1"/>
          </a:solidFill>
          <a:latin typeface="Arial" charset="0"/>
          <a:cs typeface="Arial" charset="0"/>
        </a:defRPr>
      </a:lvl8pPr>
      <a:lvl9pPr marL="1311593" algn="l" rtl="0" eaLnBrk="1" fontAlgn="base" hangingPunct="1">
        <a:spcBef>
          <a:spcPct val="0"/>
        </a:spcBef>
        <a:spcAft>
          <a:spcPct val="0"/>
        </a:spcAft>
        <a:defRPr sz="31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678" kern="1200">
          <a:solidFill>
            <a:schemeClr val="tx1">
              <a:lumMod val="90000"/>
              <a:lumOff val="10000"/>
            </a:schemeClr>
          </a:solidFill>
          <a:latin typeface="Arial" pitchFamily="34" charset="0"/>
          <a:ea typeface="ＭＳ Ｐゴシック" charset="0"/>
          <a:cs typeface="Arial" pitchFamily="34" charset="0"/>
        </a:defRPr>
      </a:lvl1pPr>
      <a:lvl2pPr marL="289442" indent="-289442" algn="l" rtl="0" eaLnBrk="1" fontAlgn="base" hangingPunct="1">
        <a:spcBef>
          <a:spcPts val="0"/>
        </a:spcBef>
        <a:spcAft>
          <a:spcPct val="0"/>
        </a:spcAft>
        <a:buFont typeface="Arial" pitchFamily="34" charset="0"/>
        <a:buChar char="–"/>
        <a:defRPr sz="2678" kern="1200">
          <a:solidFill>
            <a:schemeClr val="tx1">
              <a:lumMod val="90000"/>
              <a:lumOff val="10000"/>
            </a:schemeClr>
          </a:solidFill>
          <a:latin typeface="Arial" pitchFamily="34" charset="0"/>
          <a:ea typeface="Arial" charset="0"/>
          <a:cs typeface="Arial" pitchFamily="34" charset="0"/>
        </a:defRPr>
      </a:lvl2pPr>
      <a:lvl3pPr marL="589003" indent="-299561"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3pPr>
      <a:lvl4pPr marL="876420" indent="-287417"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4pPr>
      <a:lvl5pPr marL="1165860" indent="-289442"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5pPr>
      <a:lvl6pPr marL="1803440"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6pPr>
      <a:lvl7pPr marL="2131338"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7pPr>
      <a:lvl8pPr marL="2459237"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8pPr>
      <a:lvl9pPr marL="2787135"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9pPr>
    </p:bodyStyle>
    <p:otherStyle>
      <a:defPPr>
        <a:defRPr lang="en-US"/>
      </a:defPPr>
      <a:lvl1pPr marL="0" algn="l" defTabSz="655796" rtl="0" eaLnBrk="1" latinLnBrk="0" hangingPunct="1">
        <a:defRPr sz="1292" kern="1200">
          <a:solidFill>
            <a:schemeClr val="tx1"/>
          </a:solidFill>
          <a:latin typeface="+mn-lt"/>
          <a:ea typeface="+mn-ea"/>
          <a:cs typeface="+mn-cs"/>
        </a:defRPr>
      </a:lvl1pPr>
      <a:lvl2pPr marL="327898" algn="l" defTabSz="655796" rtl="0" eaLnBrk="1" latinLnBrk="0" hangingPunct="1">
        <a:defRPr sz="1292" kern="1200">
          <a:solidFill>
            <a:schemeClr val="tx1"/>
          </a:solidFill>
          <a:latin typeface="+mn-lt"/>
          <a:ea typeface="+mn-ea"/>
          <a:cs typeface="+mn-cs"/>
        </a:defRPr>
      </a:lvl2pPr>
      <a:lvl3pPr marL="655796" algn="l" defTabSz="655796" rtl="0" eaLnBrk="1" latinLnBrk="0" hangingPunct="1">
        <a:defRPr sz="1292" kern="1200">
          <a:solidFill>
            <a:schemeClr val="tx1"/>
          </a:solidFill>
          <a:latin typeface="+mn-lt"/>
          <a:ea typeface="+mn-ea"/>
          <a:cs typeface="+mn-cs"/>
        </a:defRPr>
      </a:lvl3pPr>
      <a:lvl4pPr marL="983694" algn="l" defTabSz="655796" rtl="0" eaLnBrk="1" latinLnBrk="0" hangingPunct="1">
        <a:defRPr sz="1292" kern="1200">
          <a:solidFill>
            <a:schemeClr val="tx1"/>
          </a:solidFill>
          <a:latin typeface="+mn-lt"/>
          <a:ea typeface="+mn-ea"/>
          <a:cs typeface="+mn-cs"/>
        </a:defRPr>
      </a:lvl4pPr>
      <a:lvl5pPr marL="1311593" algn="l" defTabSz="655796" rtl="0" eaLnBrk="1" latinLnBrk="0" hangingPunct="1">
        <a:defRPr sz="1292" kern="1200">
          <a:solidFill>
            <a:schemeClr val="tx1"/>
          </a:solidFill>
          <a:latin typeface="+mn-lt"/>
          <a:ea typeface="+mn-ea"/>
          <a:cs typeface="+mn-cs"/>
        </a:defRPr>
      </a:lvl5pPr>
      <a:lvl6pPr marL="1639491" algn="l" defTabSz="655796" rtl="0" eaLnBrk="1" latinLnBrk="0" hangingPunct="1">
        <a:defRPr sz="1292" kern="1200">
          <a:solidFill>
            <a:schemeClr val="tx1"/>
          </a:solidFill>
          <a:latin typeface="+mn-lt"/>
          <a:ea typeface="+mn-ea"/>
          <a:cs typeface="+mn-cs"/>
        </a:defRPr>
      </a:lvl6pPr>
      <a:lvl7pPr marL="1967389" algn="l" defTabSz="655796" rtl="0" eaLnBrk="1" latinLnBrk="0" hangingPunct="1">
        <a:defRPr sz="1292" kern="1200">
          <a:solidFill>
            <a:schemeClr val="tx1"/>
          </a:solidFill>
          <a:latin typeface="+mn-lt"/>
          <a:ea typeface="+mn-ea"/>
          <a:cs typeface="+mn-cs"/>
        </a:defRPr>
      </a:lvl7pPr>
      <a:lvl8pPr marL="2295287" algn="l" defTabSz="655796" rtl="0" eaLnBrk="1" latinLnBrk="0" hangingPunct="1">
        <a:defRPr sz="1292" kern="1200">
          <a:solidFill>
            <a:schemeClr val="tx1"/>
          </a:solidFill>
          <a:latin typeface="+mn-lt"/>
          <a:ea typeface="+mn-ea"/>
          <a:cs typeface="+mn-cs"/>
        </a:defRPr>
      </a:lvl8pPr>
      <a:lvl9pPr marL="2623185" algn="l" defTabSz="655796" rtl="0" eaLnBrk="1" latinLnBrk="0" hangingPunct="1">
        <a:defRPr sz="12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85011" y="55879"/>
            <a:ext cx="15374779" cy="9960611"/>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fontAlgn="base">
              <a:spcBef>
                <a:spcPct val="0"/>
              </a:spcBef>
              <a:spcAft>
                <a:spcPct val="0"/>
              </a:spcAft>
            </a:pPr>
            <a:endParaRPr lang="en-US" sz="1148" dirty="0">
              <a:solidFill>
                <a:srgbClr val="83847A"/>
              </a:solidFill>
            </a:endParaRPr>
          </a:p>
        </p:txBody>
      </p:sp>
      <p:pic>
        <p:nvPicPr>
          <p:cNvPr id="5" name="Picture 4"/>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64332" y="376116"/>
            <a:ext cx="632666" cy="957786"/>
          </a:xfrm>
          <a:prstGeom prst="rect">
            <a:avLst/>
          </a:prstGeom>
        </p:spPr>
      </p:pic>
      <p:sp>
        <p:nvSpPr>
          <p:cNvPr id="4099" name="Title Placeholder 1"/>
          <p:cNvSpPr>
            <a:spLocks noGrp="1"/>
          </p:cNvSpPr>
          <p:nvPr>
            <p:ph type="title"/>
          </p:nvPr>
        </p:nvSpPr>
        <p:spPr bwMode="auto">
          <a:xfrm>
            <a:off x="1217447" y="189173"/>
            <a:ext cx="12985987" cy="11519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340043" y="1508760"/>
            <a:ext cx="14864715" cy="8214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7"/>
          <a:srcRect/>
          <a:stretch>
            <a:fillRect/>
          </a:stretch>
        </p:blipFill>
        <p:spPr bwMode="auto">
          <a:xfrm>
            <a:off x="7750810" y="5010587"/>
            <a:ext cx="32385" cy="4657"/>
          </a:xfrm>
          <a:prstGeom prst="rect">
            <a:avLst/>
          </a:prstGeom>
          <a:noFill/>
          <a:ln w="9525">
            <a:noFill/>
            <a:miter lim="800000"/>
            <a:headEnd/>
            <a:tailEnd/>
          </a:ln>
        </p:spPr>
      </p:pic>
      <p:sp>
        <p:nvSpPr>
          <p:cNvPr id="12" name="Text Box 14"/>
          <p:cNvSpPr txBox="1">
            <a:spLocks noChangeArrowheads="1"/>
          </p:cNvSpPr>
          <p:nvPr/>
        </p:nvSpPr>
        <p:spPr bwMode="auto">
          <a:xfrm>
            <a:off x="14221063" y="209978"/>
            <a:ext cx="983694" cy="196208"/>
          </a:xfrm>
          <a:prstGeom prst="rect">
            <a:avLst/>
          </a:prstGeom>
          <a:noFill/>
          <a:ln w="9525">
            <a:noFill/>
            <a:miter lim="800000"/>
            <a:headEnd/>
            <a:tailEnd/>
          </a:ln>
          <a:effectLst/>
        </p:spPr>
        <p:txBody>
          <a:bodyPr wrap="square" tIns="0" bIns="0">
            <a:spAutoFit/>
          </a:bodyPr>
          <a:lstStyle/>
          <a:p>
            <a:pPr algn="r" fontAlgn="base">
              <a:spcBef>
                <a:spcPct val="50000"/>
              </a:spcBef>
              <a:spcAft>
                <a:spcPct val="0"/>
              </a:spcAft>
              <a:defRPr/>
            </a:pPr>
            <a:fld id="{99D903CA-8EC9-4EB0-B4F7-7D6D89967A95}" type="slidenum">
              <a:rPr lang="en-US" sz="1275">
                <a:solidFill>
                  <a:srgbClr val="000000"/>
                </a:solidFill>
                <a:ea typeface="ＭＳ Ｐゴシック" pitchFamily="34" charset="-128"/>
              </a:rPr>
              <a:pPr algn="r" fontAlgn="base">
                <a:spcBef>
                  <a:spcPct val="50000"/>
                </a:spcBef>
                <a:spcAft>
                  <a:spcPct val="0"/>
                </a:spcAft>
                <a:defRPr/>
              </a:pPr>
              <a:t>‹#›</a:t>
            </a:fld>
            <a:endParaRPr lang="en-US" sz="1275" dirty="0">
              <a:solidFill>
                <a:srgbClr val="000000"/>
              </a:solidFill>
              <a:ea typeface="ＭＳ Ｐゴシック" pitchFamily="34" charset="-128"/>
            </a:endParaRPr>
          </a:p>
        </p:txBody>
      </p:sp>
      <p:pic>
        <p:nvPicPr>
          <p:cNvPr id="3" name="Picture 2"/>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4364840" y="489920"/>
            <a:ext cx="927671" cy="730181"/>
          </a:xfrm>
          <a:prstGeom prst="rect">
            <a:avLst/>
          </a:prstGeom>
        </p:spPr>
      </p:pic>
    </p:spTree>
    <p:extLst>
      <p:ext uri="{BB962C8B-B14F-4D97-AF65-F5344CB8AC3E}">
        <p14:creationId xmlns:p14="http://schemas.microsoft.com/office/powerpoint/2010/main" val="1184922088"/>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 id="2147484204" r:id="rId20"/>
    <p:sldLayoutId id="2147484205" r:id="rId21"/>
    <p:sldLayoutId id="2147484206" r:id="rId22"/>
    <p:sldLayoutId id="2147484207" r:id="rId23"/>
    <p:sldLayoutId id="2147484208" r:id="rId24"/>
  </p:sldLayoutIdLst>
  <p:hf hdr="0" dt="0"/>
  <p:txStyles>
    <p:titleStyle>
      <a:lvl1pPr algn="l" rtl="0" eaLnBrk="1" fontAlgn="base" hangingPunct="1">
        <a:spcBef>
          <a:spcPct val="0"/>
        </a:spcBef>
        <a:spcAft>
          <a:spcPct val="0"/>
        </a:spcAft>
        <a:defRPr sz="408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721" b="1">
          <a:solidFill>
            <a:srgbClr val="978473"/>
          </a:solidFill>
          <a:latin typeface="Arial" charset="0"/>
          <a:ea typeface="ＭＳ Ｐゴシック" charset="0"/>
          <a:cs typeface="Arial" charset="0"/>
        </a:defRPr>
      </a:lvl5pPr>
      <a:lvl6pPr marL="327898" algn="l" rtl="0" eaLnBrk="1" fontAlgn="base" hangingPunct="1">
        <a:spcBef>
          <a:spcPct val="0"/>
        </a:spcBef>
        <a:spcAft>
          <a:spcPct val="0"/>
        </a:spcAft>
        <a:defRPr sz="3156">
          <a:solidFill>
            <a:schemeClr val="tx1"/>
          </a:solidFill>
          <a:latin typeface="Arial" charset="0"/>
          <a:cs typeface="Arial" charset="0"/>
        </a:defRPr>
      </a:lvl6pPr>
      <a:lvl7pPr marL="655796" algn="l" rtl="0" eaLnBrk="1" fontAlgn="base" hangingPunct="1">
        <a:spcBef>
          <a:spcPct val="0"/>
        </a:spcBef>
        <a:spcAft>
          <a:spcPct val="0"/>
        </a:spcAft>
        <a:defRPr sz="3156">
          <a:solidFill>
            <a:schemeClr val="tx1"/>
          </a:solidFill>
          <a:latin typeface="Arial" charset="0"/>
          <a:cs typeface="Arial" charset="0"/>
        </a:defRPr>
      </a:lvl7pPr>
      <a:lvl8pPr marL="983694" algn="l" rtl="0" eaLnBrk="1" fontAlgn="base" hangingPunct="1">
        <a:spcBef>
          <a:spcPct val="0"/>
        </a:spcBef>
        <a:spcAft>
          <a:spcPct val="0"/>
        </a:spcAft>
        <a:defRPr sz="3156">
          <a:solidFill>
            <a:schemeClr val="tx1"/>
          </a:solidFill>
          <a:latin typeface="Arial" charset="0"/>
          <a:cs typeface="Arial" charset="0"/>
        </a:defRPr>
      </a:lvl8pPr>
      <a:lvl9pPr marL="1311593" algn="l" rtl="0" eaLnBrk="1" fontAlgn="base" hangingPunct="1">
        <a:spcBef>
          <a:spcPct val="0"/>
        </a:spcBef>
        <a:spcAft>
          <a:spcPct val="0"/>
        </a:spcAft>
        <a:defRPr sz="31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678" kern="1200">
          <a:solidFill>
            <a:schemeClr val="tx1">
              <a:lumMod val="75000"/>
              <a:lumOff val="25000"/>
            </a:schemeClr>
          </a:solidFill>
          <a:latin typeface="Arial" pitchFamily="34" charset="0"/>
          <a:ea typeface="ＭＳ Ｐゴシック" charset="0"/>
          <a:cs typeface="Arial" pitchFamily="34" charset="0"/>
        </a:defRPr>
      </a:lvl1pPr>
      <a:lvl2pPr marL="289442" indent="-289442" algn="l" rtl="0" eaLnBrk="1" fontAlgn="base" hangingPunct="1">
        <a:spcBef>
          <a:spcPts val="0"/>
        </a:spcBef>
        <a:spcAft>
          <a:spcPct val="0"/>
        </a:spcAft>
        <a:buFont typeface="Arial" pitchFamily="34" charset="0"/>
        <a:buChar char="–"/>
        <a:defRPr sz="2678" kern="1200">
          <a:solidFill>
            <a:schemeClr val="tx1">
              <a:lumMod val="75000"/>
              <a:lumOff val="25000"/>
            </a:schemeClr>
          </a:solidFill>
          <a:latin typeface="Arial" pitchFamily="34" charset="0"/>
          <a:ea typeface="Arial" charset="0"/>
          <a:cs typeface="Arial" pitchFamily="34" charset="0"/>
        </a:defRPr>
      </a:lvl2pPr>
      <a:lvl3pPr marL="589003" indent="-299561" algn="l" rtl="0" eaLnBrk="1" fontAlgn="base" hangingPunct="1">
        <a:spcBef>
          <a:spcPts val="0"/>
        </a:spcBef>
        <a:spcAft>
          <a:spcPct val="0"/>
        </a:spcAft>
        <a:buFont typeface="Arial" pitchFamily="34" charset="0"/>
        <a:buChar char="•"/>
        <a:defRPr sz="1913" kern="1200">
          <a:solidFill>
            <a:schemeClr val="tx1">
              <a:lumMod val="75000"/>
              <a:lumOff val="25000"/>
            </a:schemeClr>
          </a:solidFill>
          <a:latin typeface="Arial" pitchFamily="34" charset="0"/>
          <a:ea typeface="Arial" charset="0"/>
          <a:cs typeface="Arial" pitchFamily="34" charset="0"/>
        </a:defRPr>
      </a:lvl3pPr>
      <a:lvl4pPr marL="876420" indent="-287417" algn="l" rtl="0" eaLnBrk="1" fontAlgn="base" hangingPunct="1">
        <a:spcBef>
          <a:spcPts val="0"/>
        </a:spcBef>
        <a:spcAft>
          <a:spcPct val="0"/>
        </a:spcAft>
        <a:buFont typeface="Arial" pitchFamily="34" charset="0"/>
        <a:buChar char="–"/>
        <a:defRPr sz="1913" kern="1200">
          <a:solidFill>
            <a:schemeClr val="tx1">
              <a:lumMod val="75000"/>
              <a:lumOff val="25000"/>
            </a:schemeClr>
          </a:solidFill>
          <a:latin typeface="Arial" pitchFamily="34" charset="0"/>
          <a:ea typeface="Arial" charset="0"/>
          <a:cs typeface="Arial" pitchFamily="34" charset="0"/>
        </a:defRPr>
      </a:lvl4pPr>
      <a:lvl5pPr marL="1165860" indent="-289442" algn="l" rtl="0" eaLnBrk="1" fontAlgn="base" hangingPunct="1">
        <a:spcBef>
          <a:spcPts val="0"/>
        </a:spcBef>
        <a:spcAft>
          <a:spcPct val="0"/>
        </a:spcAft>
        <a:buFont typeface="Arial" pitchFamily="34" charset="0"/>
        <a:buChar char="»"/>
        <a:defRPr sz="1913" kern="1200">
          <a:solidFill>
            <a:schemeClr val="tx1">
              <a:lumMod val="75000"/>
              <a:lumOff val="25000"/>
            </a:schemeClr>
          </a:solidFill>
          <a:latin typeface="Arial" pitchFamily="34" charset="0"/>
          <a:ea typeface="Arial" charset="0"/>
          <a:cs typeface="Arial" pitchFamily="34" charset="0"/>
        </a:defRPr>
      </a:lvl5pPr>
      <a:lvl6pPr marL="1803440"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6pPr>
      <a:lvl7pPr marL="2131338"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7pPr>
      <a:lvl8pPr marL="2459237"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8pPr>
      <a:lvl9pPr marL="2787135"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9pPr>
    </p:bodyStyle>
    <p:otherStyle>
      <a:defPPr>
        <a:defRPr lang="en-US"/>
      </a:defPPr>
      <a:lvl1pPr marL="0" algn="l" defTabSz="655796" rtl="0" eaLnBrk="1" latinLnBrk="0" hangingPunct="1">
        <a:defRPr sz="1292" kern="1200">
          <a:solidFill>
            <a:schemeClr val="tx1"/>
          </a:solidFill>
          <a:latin typeface="+mn-lt"/>
          <a:ea typeface="+mn-ea"/>
          <a:cs typeface="+mn-cs"/>
        </a:defRPr>
      </a:lvl1pPr>
      <a:lvl2pPr marL="327898" algn="l" defTabSz="655796" rtl="0" eaLnBrk="1" latinLnBrk="0" hangingPunct="1">
        <a:defRPr sz="1292" kern="1200">
          <a:solidFill>
            <a:schemeClr val="tx1"/>
          </a:solidFill>
          <a:latin typeface="+mn-lt"/>
          <a:ea typeface="+mn-ea"/>
          <a:cs typeface="+mn-cs"/>
        </a:defRPr>
      </a:lvl2pPr>
      <a:lvl3pPr marL="655796" algn="l" defTabSz="655796" rtl="0" eaLnBrk="1" latinLnBrk="0" hangingPunct="1">
        <a:defRPr sz="1292" kern="1200">
          <a:solidFill>
            <a:schemeClr val="tx1"/>
          </a:solidFill>
          <a:latin typeface="+mn-lt"/>
          <a:ea typeface="+mn-ea"/>
          <a:cs typeface="+mn-cs"/>
        </a:defRPr>
      </a:lvl3pPr>
      <a:lvl4pPr marL="983694" algn="l" defTabSz="655796" rtl="0" eaLnBrk="1" latinLnBrk="0" hangingPunct="1">
        <a:defRPr sz="1292" kern="1200">
          <a:solidFill>
            <a:schemeClr val="tx1"/>
          </a:solidFill>
          <a:latin typeface="+mn-lt"/>
          <a:ea typeface="+mn-ea"/>
          <a:cs typeface="+mn-cs"/>
        </a:defRPr>
      </a:lvl4pPr>
      <a:lvl5pPr marL="1311593" algn="l" defTabSz="655796" rtl="0" eaLnBrk="1" latinLnBrk="0" hangingPunct="1">
        <a:defRPr sz="1292" kern="1200">
          <a:solidFill>
            <a:schemeClr val="tx1"/>
          </a:solidFill>
          <a:latin typeface="+mn-lt"/>
          <a:ea typeface="+mn-ea"/>
          <a:cs typeface="+mn-cs"/>
        </a:defRPr>
      </a:lvl5pPr>
      <a:lvl6pPr marL="1639491" algn="l" defTabSz="655796" rtl="0" eaLnBrk="1" latinLnBrk="0" hangingPunct="1">
        <a:defRPr sz="1292" kern="1200">
          <a:solidFill>
            <a:schemeClr val="tx1"/>
          </a:solidFill>
          <a:latin typeface="+mn-lt"/>
          <a:ea typeface="+mn-ea"/>
          <a:cs typeface="+mn-cs"/>
        </a:defRPr>
      </a:lvl6pPr>
      <a:lvl7pPr marL="1967389" algn="l" defTabSz="655796" rtl="0" eaLnBrk="1" latinLnBrk="0" hangingPunct="1">
        <a:defRPr sz="1292" kern="1200">
          <a:solidFill>
            <a:schemeClr val="tx1"/>
          </a:solidFill>
          <a:latin typeface="+mn-lt"/>
          <a:ea typeface="+mn-ea"/>
          <a:cs typeface="+mn-cs"/>
        </a:defRPr>
      </a:lvl7pPr>
      <a:lvl8pPr marL="2295287" algn="l" defTabSz="655796" rtl="0" eaLnBrk="1" latinLnBrk="0" hangingPunct="1">
        <a:defRPr sz="1292" kern="1200">
          <a:solidFill>
            <a:schemeClr val="tx1"/>
          </a:solidFill>
          <a:latin typeface="+mn-lt"/>
          <a:ea typeface="+mn-ea"/>
          <a:cs typeface="+mn-cs"/>
        </a:defRPr>
      </a:lvl8pPr>
      <a:lvl9pPr marL="2623185" algn="l" defTabSz="655796" rtl="0" eaLnBrk="1" latinLnBrk="0" hangingPunct="1">
        <a:defRPr sz="12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tiff"/><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139.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139.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3" Type="http://schemas.openxmlformats.org/officeDocument/2006/relationships/hyperlink" Target="https://www.mvs.usace.army.mil/" TargetMode="External"/><Relationship Id="rId2" Type="http://schemas.openxmlformats.org/officeDocument/2006/relationships/notesSlide" Target="../notesSlides/notesSlide8.xml"/><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5309" y="1466905"/>
            <a:ext cx="6892585" cy="1852706"/>
          </a:xfrm>
        </p:spPr>
        <p:txBody>
          <a:bodyPr>
            <a:normAutofit/>
          </a:bodyPr>
          <a:lstStyle/>
          <a:p>
            <a:pPr algn="ctr"/>
            <a:r>
              <a:rPr lang="en-US" sz="3100" cap="none" dirty="0">
                <a:latin typeface="Arial Black"/>
                <a:ea typeface="ＭＳ Ｐゴシック"/>
                <a:cs typeface="Arial"/>
              </a:rPr>
              <a:t>US Army Corps Of Engineers St. Louis District (MVS)</a:t>
            </a:r>
            <a:br>
              <a:rPr lang="en-US" sz="3100" cap="none" dirty="0">
                <a:latin typeface="Arial Black" panose="020B0A04020102020204" pitchFamily="34" charset="0"/>
              </a:rPr>
            </a:br>
            <a:r>
              <a:rPr lang="en-US" sz="3100" cap="none" dirty="0">
                <a:latin typeface="Arial Black"/>
                <a:ea typeface="ＭＳ Ｐゴシック"/>
                <a:cs typeface="Arial"/>
              </a:rPr>
              <a:t>Overview</a:t>
            </a:r>
            <a:endParaRPr lang="en-US" sz="3100" dirty="0">
              <a:solidFill>
                <a:schemeClr val="tx1"/>
              </a:solidFill>
              <a:latin typeface="Arial Black"/>
              <a:ea typeface="ＭＳ Ｐゴシック"/>
              <a:cs typeface="Aria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12004" y="1466905"/>
            <a:ext cx="6392606" cy="7053211"/>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C29287FE-8235-4A5B-A6F1-7663DA62674D}"/>
              </a:ext>
            </a:extLst>
          </p:cNvPr>
          <p:cNvSpPr txBox="1"/>
          <p:nvPr/>
        </p:nvSpPr>
        <p:spPr>
          <a:xfrm>
            <a:off x="11283229" y="8804996"/>
            <a:ext cx="3021382" cy="333040"/>
          </a:xfrm>
          <a:prstGeom prst="rect">
            <a:avLst/>
          </a:prstGeom>
          <a:noFill/>
        </p:spPr>
        <p:txBody>
          <a:bodyPr wrap="square" rtlCol="0">
            <a:spAutoFit/>
          </a:bodyPr>
          <a:lstStyle/>
          <a:p>
            <a:pPr algn="r"/>
            <a:r>
              <a:rPr lang="en-US" sz="1564" dirty="0"/>
              <a:t>As of: 13 February 2026 </a:t>
            </a:r>
          </a:p>
        </p:txBody>
      </p:sp>
      <p:pic>
        <p:nvPicPr>
          <p:cNvPr id="3" name="Picture 2" descr="A picture containing text, clipart&#10;&#10;Description automatically generated">
            <a:extLst>
              <a:ext uri="{FF2B5EF4-FFF2-40B4-BE49-F238E27FC236}">
                <a16:creationId xmlns:a16="http://schemas.microsoft.com/office/drawing/2014/main" id="{A1A26AB7-B14D-CEBE-4FEB-D604C02978EA}"/>
              </a:ext>
            </a:extLst>
          </p:cNvPr>
          <p:cNvPicPr>
            <a:picLocks noChangeAspect="1"/>
          </p:cNvPicPr>
          <p:nvPr/>
        </p:nvPicPr>
        <p:blipFill>
          <a:blip r:embed="rId4"/>
          <a:stretch>
            <a:fillRect/>
          </a:stretch>
        </p:blipFill>
        <p:spPr>
          <a:xfrm>
            <a:off x="159533" y="7769931"/>
            <a:ext cx="822138" cy="1035065"/>
          </a:xfrm>
          <a:prstGeom prst="rect">
            <a:avLst/>
          </a:prstGeom>
        </p:spPr>
      </p:pic>
      <p:sp>
        <p:nvSpPr>
          <p:cNvPr id="5" name="Text Placeholder 7">
            <a:extLst>
              <a:ext uri="{FF2B5EF4-FFF2-40B4-BE49-F238E27FC236}">
                <a16:creationId xmlns:a16="http://schemas.microsoft.com/office/drawing/2014/main" id="{89FDDD5E-CE7A-31F4-99E1-F83BFDF7BD69}"/>
              </a:ext>
            </a:extLst>
          </p:cNvPr>
          <p:cNvSpPr txBox="1">
            <a:spLocks/>
          </p:cNvSpPr>
          <p:nvPr/>
        </p:nvSpPr>
        <p:spPr bwMode="auto">
          <a:xfrm>
            <a:off x="563724" y="3578296"/>
            <a:ext cx="7208676" cy="2901808"/>
          </a:xfrm>
          <a:prstGeom prst="rect">
            <a:avLst/>
          </a:prstGeom>
          <a:noFill/>
          <a:ln w="9525">
            <a:noFill/>
            <a:miter lim="800000"/>
            <a:headEnd/>
            <a:tailEnd/>
          </a:ln>
        </p:spPr>
        <p:txBody>
          <a:bodyPr vert="horz" wrap="square" lIns="79490" tIns="39746" rIns="79490" bIns="39746" numCol="1" rtlCol="0" anchor="t" anchorCtr="0" compatLnSpc="1">
            <a:prstTxWarp prst="textNoShape">
              <a:avLst/>
            </a:prstTxWarp>
            <a:normAutofit/>
          </a:bodyPr>
          <a:lstStyle>
            <a:lvl1pPr marL="0" indent="0" algn="l" rtl="0" eaLnBrk="1" fontAlgn="base" hangingPunct="1">
              <a:spcBef>
                <a:spcPts val="0"/>
              </a:spcBef>
              <a:spcAft>
                <a:spcPct val="0"/>
              </a:spcAft>
              <a:buFont typeface="Arial" pitchFamily="34" charset="0"/>
              <a:defRPr sz="2678" kern="1200">
                <a:solidFill>
                  <a:schemeClr val="tx1">
                    <a:lumMod val="90000"/>
                    <a:lumOff val="10000"/>
                  </a:schemeClr>
                </a:solidFill>
                <a:latin typeface="Arial" pitchFamily="34" charset="0"/>
                <a:ea typeface="ＭＳ Ｐゴシック" charset="0"/>
                <a:cs typeface="Arial" pitchFamily="34" charset="0"/>
              </a:defRPr>
            </a:lvl1pPr>
            <a:lvl2pPr marL="289442" indent="-289442" algn="l" rtl="0" eaLnBrk="1" fontAlgn="base" hangingPunct="1">
              <a:spcBef>
                <a:spcPts val="0"/>
              </a:spcBef>
              <a:spcAft>
                <a:spcPct val="0"/>
              </a:spcAft>
              <a:buFont typeface="Arial" pitchFamily="34" charset="0"/>
              <a:buChar char="–"/>
              <a:defRPr sz="2678" kern="1200">
                <a:solidFill>
                  <a:schemeClr val="tx1">
                    <a:lumMod val="90000"/>
                    <a:lumOff val="10000"/>
                  </a:schemeClr>
                </a:solidFill>
                <a:latin typeface="Arial" pitchFamily="34" charset="0"/>
                <a:ea typeface="Arial" charset="0"/>
                <a:cs typeface="Arial" pitchFamily="34" charset="0"/>
              </a:defRPr>
            </a:lvl2pPr>
            <a:lvl3pPr marL="589003" indent="-299561"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3pPr>
            <a:lvl4pPr marL="876420" indent="-287417"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4pPr>
            <a:lvl5pPr marL="1165860" indent="-289442" algn="l" rtl="0" eaLnBrk="1" fontAlgn="base" hangingPunct="1">
              <a:spcBef>
                <a:spcPts val="0"/>
              </a:spcBef>
              <a:spcAft>
                <a:spcPct val="0"/>
              </a:spcAft>
              <a:buFont typeface="Arial" pitchFamily="34" charset="0"/>
              <a:buChar char="»"/>
              <a:defRPr sz="1913" kern="1200">
                <a:solidFill>
                  <a:schemeClr val="tx1">
                    <a:lumMod val="90000"/>
                    <a:lumOff val="10000"/>
                  </a:schemeClr>
                </a:solidFill>
                <a:latin typeface="Arial" pitchFamily="34" charset="0"/>
                <a:ea typeface="Arial" charset="0"/>
                <a:cs typeface="Arial" pitchFamily="34" charset="0"/>
              </a:defRPr>
            </a:lvl5pPr>
            <a:lvl6pPr marL="1803440"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6pPr>
            <a:lvl7pPr marL="2131338"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7pPr>
            <a:lvl8pPr marL="2459237"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8pPr>
            <a:lvl9pPr marL="2787135" indent="-163950" algn="l" defTabSz="655796" rtl="0" eaLnBrk="1" latinLnBrk="0" hangingPunct="1">
              <a:spcBef>
                <a:spcPct val="20000"/>
              </a:spcBef>
              <a:buFont typeface="Arial" pitchFamily="34" charset="0"/>
              <a:buChar char="•"/>
              <a:defRPr sz="1434" kern="1200">
                <a:solidFill>
                  <a:schemeClr val="tx1"/>
                </a:solidFill>
                <a:latin typeface="+mn-lt"/>
                <a:ea typeface="+mn-ea"/>
                <a:cs typeface="+mn-cs"/>
              </a:defRPr>
            </a:lvl9pPr>
          </a:lstStyle>
          <a:p>
            <a:endParaRPr lang="en-US" sz="2434" dirty="0">
              <a:solidFill>
                <a:srgbClr val="000000"/>
              </a:solidFill>
              <a:latin typeface="Arial"/>
              <a:cs typeface="Arial"/>
            </a:endParaRPr>
          </a:p>
          <a:p>
            <a:r>
              <a:rPr lang="en-US" sz="4400" b="1" dirty="0">
                <a:solidFill>
                  <a:srgbClr val="000000"/>
                </a:solidFill>
                <a:latin typeface="Arial"/>
                <a:cs typeface="Arial"/>
              </a:rPr>
              <a:t>Kelsey Daniels</a:t>
            </a:r>
          </a:p>
          <a:p>
            <a:r>
              <a:rPr lang="en-US" sz="3200" b="1" dirty="0">
                <a:solidFill>
                  <a:srgbClr val="000000"/>
                </a:solidFill>
                <a:latin typeface="Arial"/>
                <a:ea typeface="Aptos" panose="020B0004020202020204" pitchFamily="34" charset="0"/>
                <a:cs typeface="Arial"/>
              </a:rPr>
              <a:t>Deputy of Small Business Programs</a:t>
            </a:r>
            <a:endParaRPr lang="en-US" sz="1800" dirty="0">
              <a:latin typeface="Aptos" panose="020B0004020202020204" pitchFamily="34" charset="0"/>
              <a:ea typeface="Aptos" panose="020B0004020202020204" pitchFamily="34" charset="0"/>
              <a:cs typeface="Aptos" panose="020B0004020202020204" pitchFamily="34" charset="0"/>
            </a:endParaRPr>
          </a:p>
          <a:p>
            <a:pPr>
              <a:spcAft>
                <a:spcPts val="0"/>
              </a:spcAft>
            </a:pPr>
            <a:r>
              <a:rPr lang="en-US" sz="2800" dirty="0">
                <a:latin typeface="Aptos" panose="020B0004020202020204" pitchFamily="34" charset="0"/>
                <a:ea typeface="Aptos" panose="020B0004020202020204" pitchFamily="34" charset="0"/>
                <a:cs typeface="Aptos" panose="020B0004020202020204" pitchFamily="34" charset="0"/>
              </a:rPr>
              <a:t>St. Louis District, </a:t>
            </a:r>
          </a:p>
          <a:p>
            <a:pPr>
              <a:spcAft>
                <a:spcPts val="0"/>
              </a:spcAft>
            </a:pPr>
            <a:r>
              <a:rPr lang="en-US" sz="2800" dirty="0">
                <a:latin typeface="Aptos" panose="020B0004020202020204" pitchFamily="34" charset="0"/>
                <a:ea typeface="Aptos" panose="020B0004020202020204" pitchFamily="34" charset="0"/>
                <a:cs typeface="Aptos" panose="020B0004020202020204" pitchFamily="34" charset="0"/>
              </a:rPr>
              <a:t>U.S. Army Corps of Engineers</a:t>
            </a:r>
          </a:p>
          <a:p>
            <a:endParaRPr lang="en-US" sz="2434" dirty="0">
              <a:solidFill>
                <a:srgbClr val="000000"/>
              </a:solidFill>
              <a:latin typeface="Arial"/>
              <a:cs typeface="Arial"/>
            </a:endParaRPr>
          </a:p>
          <a:p>
            <a:endParaRPr lang="en-US" sz="2434" dirty="0">
              <a:solidFill>
                <a:srgbClr val="000000"/>
              </a:solidFill>
              <a:latin typeface="Arial"/>
              <a:cs typeface="Arial"/>
            </a:endParaRPr>
          </a:p>
        </p:txBody>
      </p:sp>
    </p:spTree>
    <p:extLst>
      <p:ext uri="{BB962C8B-B14F-4D97-AF65-F5344CB8AC3E}">
        <p14:creationId xmlns:p14="http://schemas.microsoft.com/office/powerpoint/2010/main" val="80014099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3BE76F6-B807-4E63-85D2-03F4DD93978C}"/>
              </a:ext>
            </a:extLst>
          </p:cNvPr>
          <p:cNvSpPr txBox="1">
            <a:spLocks noChangeArrowheads="1"/>
          </p:cNvSpPr>
          <p:nvPr/>
        </p:nvSpPr>
        <p:spPr bwMode="auto">
          <a:xfrm>
            <a:off x="1001065" y="1932424"/>
            <a:ext cx="4742802" cy="4261503"/>
          </a:xfrm>
          <a:prstGeom prst="rect">
            <a:avLst/>
          </a:prstGeom>
        </p:spPr>
        <p:txBody>
          <a:bodyPr rot="0" vert="horz" lIns="101350" tIns="50675" rIns="101350" bIns="50675" rtlCol="0" anchorCtr="0">
            <a:normAutofit/>
          </a:bodyPr>
          <a:lstStyle/>
          <a:p>
            <a:pPr defTabSz="1013476">
              <a:lnSpc>
                <a:spcPct val="90000"/>
              </a:lnSpc>
              <a:spcAft>
                <a:spcPts val="886"/>
              </a:spcAft>
            </a:pPr>
            <a:r>
              <a:rPr lang="en-US" sz="2040" dirty="0">
                <a:solidFill>
                  <a:schemeClr val="tx1">
                    <a:alpha val="60000"/>
                  </a:schemeClr>
                </a:solidFill>
                <a:latin typeface="+mj-lt"/>
              </a:rPr>
              <a:t>St. Louis Dist</a:t>
            </a:r>
            <a:r>
              <a:rPr lang="en-US" sz="2040" b="1" dirty="0">
                <a:solidFill>
                  <a:schemeClr val="tx1">
                    <a:alpha val="60000"/>
                  </a:schemeClr>
                </a:solidFill>
                <a:latin typeface="+mj-lt"/>
              </a:rPr>
              <a:t>r</a:t>
            </a:r>
            <a:r>
              <a:rPr lang="en-US" sz="2040" dirty="0">
                <a:solidFill>
                  <a:schemeClr val="tx1">
                    <a:alpha val="60000"/>
                  </a:schemeClr>
                </a:solidFill>
                <a:latin typeface="+mj-lt"/>
              </a:rPr>
              <a:t>ict  Corps of Engineers</a:t>
            </a:r>
          </a:p>
          <a:p>
            <a:pPr defTabSz="1013476">
              <a:lnSpc>
                <a:spcPct val="90000"/>
              </a:lnSpc>
              <a:spcAft>
                <a:spcPts val="886"/>
              </a:spcAft>
            </a:pPr>
            <a:r>
              <a:rPr lang="en-US" sz="2040" b="1" dirty="0">
                <a:ln w="22225">
                  <a:noFill/>
                  <a:prstDash val="solid"/>
                </a:ln>
                <a:solidFill>
                  <a:schemeClr val="tx1">
                    <a:alpha val="60000"/>
                  </a:schemeClr>
                </a:solidFill>
                <a:latin typeface="+mj-lt"/>
              </a:rPr>
              <a:t>The Gateway to Excellence</a:t>
            </a:r>
            <a:endParaRPr lang="en-US" sz="2040" dirty="0">
              <a:solidFill>
                <a:schemeClr val="tx1">
                  <a:alpha val="60000"/>
                </a:schemeClr>
              </a:solidFill>
              <a:latin typeface="+mj-lt"/>
            </a:endParaRPr>
          </a:p>
          <a:p>
            <a:pPr defTabSz="1013476">
              <a:lnSpc>
                <a:spcPct val="90000"/>
              </a:lnSpc>
              <a:spcAft>
                <a:spcPts val="886"/>
              </a:spcAft>
            </a:pPr>
            <a:r>
              <a:rPr lang="en-US" sz="2040" u="sng" dirty="0">
                <a:solidFill>
                  <a:schemeClr val="tx1">
                    <a:alpha val="60000"/>
                  </a:schemeClr>
                </a:solidFill>
                <a:latin typeface="+mj-lt"/>
              </a:rPr>
              <a:t>Mission</a:t>
            </a:r>
            <a:r>
              <a:rPr lang="en-US" sz="2040" dirty="0">
                <a:solidFill>
                  <a:schemeClr val="tx1">
                    <a:alpha val="60000"/>
                  </a:schemeClr>
                </a:solidFill>
                <a:latin typeface="+mj-lt"/>
              </a:rPr>
              <a:t> – Provide engineering &amp; water resource solutions that improve safety, energize the economy, sustain the environment &amp; enhance the quality of life for those we serve through expertise, innovation &amp; partnerships.</a:t>
            </a:r>
          </a:p>
        </p:txBody>
      </p:sp>
      <p:sp>
        <p:nvSpPr>
          <p:cNvPr id="16" name="TextBox 15">
            <a:extLst>
              <a:ext uri="{FF2B5EF4-FFF2-40B4-BE49-F238E27FC236}">
                <a16:creationId xmlns:a16="http://schemas.microsoft.com/office/drawing/2014/main" id="{CC7E8807-12A3-4B74-B12F-788AF5EC65DE}"/>
              </a:ext>
            </a:extLst>
          </p:cNvPr>
          <p:cNvSpPr txBox="1"/>
          <p:nvPr/>
        </p:nvSpPr>
        <p:spPr>
          <a:xfrm>
            <a:off x="6561020" y="1228563"/>
            <a:ext cx="4536649" cy="7402657"/>
          </a:xfrm>
          <a:prstGeom prst="rect">
            <a:avLst/>
          </a:prstGeom>
          <a:noFill/>
        </p:spPr>
        <p:txBody>
          <a:bodyPr wrap="square" lIns="79490" tIns="39746" rIns="79490" bIns="39746" anchor="t">
            <a:spAutoFit/>
          </a:bodyPr>
          <a:lstStyle/>
          <a:p>
            <a:pPr defTabSz="1013476" fontAlgn="base">
              <a:defRPr/>
            </a:pPr>
            <a:r>
              <a:rPr lang="en-US" sz="1564" b="1" dirty="0">
                <a:latin typeface="Arial"/>
                <a:ea typeface="ＭＳ Ｐゴシック"/>
                <a:cs typeface="Arial"/>
              </a:rPr>
              <a:t>Navigation</a:t>
            </a:r>
          </a:p>
          <a:p>
            <a:pPr marL="379778" indent="-379778" defTabSz="1013476">
              <a:buFont typeface="Arial" panose="020B0604020202020204" pitchFamily="34" charset="0"/>
              <a:buChar char="•"/>
            </a:pPr>
            <a:r>
              <a:rPr lang="en-US" sz="1391" dirty="0">
                <a:solidFill>
                  <a:srgbClr val="0070C0"/>
                </a:solidFill>
                <a:latin typeface="Arial"/>
                <a:cs typeface="Arial"/>
              </a:rPr>
              <a:t>3 </a:t>
            </a:r>
            <a:r>
              <a:rPr lang="en-US" sz="1391" dirty="0">
                <a:latin typeface="Arial"/>
                <a:cs typeface="Arial"/>
              </a:rPr>
              <a:t>rivers</a:t>
            </a:r>
          </a:p>
          <a:p>
            <a:pPr marL="379778" indent="-379778" defTabSz="1013476">
              <a:buFont typeface="Arial" panose="020B0604020202020204" pitchFamily="34" charset="0"/>
              <a:buChar char="•"/>
            </a:pPr>
            <a:r>
              <a:rPr lang="en-US" sz="1391" dirty="0">
                <a:solidFill>
                  <a:srgbClr val="0070C0"/>
                </a:solidFill>
                <a:latin typeface="Arial"/>
                <a:cs typeface="Arial"/>
              </a:rPr>
              <a:t>5</a:t>
            </a:r>
            <a:r>
              <a:rPr lang="en-US" sz="1391" dirty="0">
                <a:latin typeface="Arial"/>
                <a:cs typeface="Arial"/>
              </a:rPr>
              <a:t> lock and dam sites</a:t>
            </a:r>
          </a:p>
          <a:p>
            <a:pPr marL="379778" indent="-379778" defTabSz="1013476">
              <a:buFont typeface="Arial" panose="020B0604020202020204" pitchFamily="34" charset="0"/>
              <a:buChar char="•"/>
            </a:pPr>
            <a:r>
              <a:rPr lang="en-US" sz="1391" dirty="0">
                <a:solidFill>
                  <a:srgbClr val="0070C0"/>
                </a:solidFill>
                <a:latin typeface="Arial"/>
                <a:cs typeface="Arial"/>
              </a:rPr>
              <a:t>416</a:t>
            </a:r>
            <a:r>
              <a:rPr lang="en-US" sz="1391" dirty="0">
                <a:latin typeface="Arial"/>
                <a:cs typeface="Arial"/>
              </a:rPr>
              <a:t> miles of navigable channel</a:t>
            </a:r>
          </a:p>
          <a:p>
            <a:pPr marL="379778" indent="-379778" defTabSz="1013476">
              <a:buFont typeface="Arial" panose="020B0604020202020204" pitchFamily="34" charset="0"/>
              <a:buChar char="•"/>
            </a:pPr>
            <a:r>
              <a:rPr lang="en-US" sz="1391" dirty="0">
                <a:solidFill>
                  <a:srgbClr val="0070C0"/>
                </a:solidFill>
                <a:latin typeface="Arial"/>
                <a:cs typeface="Arial"/>
              </a:rPr>
              <a:t>110M</a:t>
            </a:r>
            <a:r>
              <a:rPr lang="en-US" sz="1391" dirty="0">
                <a:latin typeface="Arial"/>
                <a:cs typeface="Arial"/>
              </a:rPr>
              <a:t> tons of commodities transferred annually</a:t>
            </a:r>
          </a:p>
          <a:p>
            <a:pPr marL="379778" indent="-379778" defTabSz="1013476">
              <a:buClr>
                <a:srgbClr val="0070C0"/>
              </a:buClr>
              <a:buFont typeface="Arial" panose="020B0604020202020204" pitchFamily="34" charset="0"/>
              <a:buChar char="•"/>
            </a:pPr>
            <a:r>
              <a:rPr lang="en-US" sz="1391" dirty="0">
                <a:latin typeface="Arial"/>
                <a:cs typeface="Arial"/>
              </a:rPr>
              <a:t>Saving more than </a:t>
            </a:r>
            <a:r>
              <a:rPr lang="en-US" sz="1391" dirty="0">
                <a:solidFill>
                  <a:srgbClr val="0070C0"/>
                </a:solidFill>
                <a:latin typeface="Arial"/>
                <a:cs typeface="Arial"/>
              </a:rPr>
              <a:t>$1B </a:t>
            </a:r>
            <a:r>
              <a:rPr lang="en-US" sz="1391" dirty="0">
                <a:latin typeface="Arial"/>
                <a:cs typeface="Arial"/>
              </a:rPr>
              <a:t>a year </a:t>
            </a:r>
          </a:p>
          <a:p>
            <a:pPr marL="379778" indent="-379778" defTabSz="1013476">
              <a:buClr>
                <a:srgbClr val="0070C0"/>
              </a:buClr>
              <a:buFont typeface="Arial" panose="020B0604020202020204" pitchFamily="34" charset="0"/>
              <a:buChar char="•"/>
            </a:pPr>
            <a:endParaRPr lang="en-US" sz="1391" b="1" dirty="0">
              <a:solidFill>
                <a:prstClr val="black"/>
              </a:solidFill>
              <a:latin typeface="Arial" panose="020B0604020202020204" pitchFamily="34" charset="0"/>
              <a:ea typeface="ＭＳ Ｐゴシック" pitchFamily="34" charset="-128"/>
              <a:cs typeface="Arial" panose="020B0604020202020204" pitchFamily="34" charset="0"/>
            </a:endParaRPr>
          </a:p>
          <a:p>
            <a:pPr defTabSz="1013476">
              <a:buClr>
                <a:srgbClr val="0070C0"/>
              </a:buClr>
            </a:pPr>
            <a:r>
              <a:rPr lang="en-US" sz="1564" b="1" dirty="0">
                <a:latin typeface="Arial"/>
                <a:ea typeface="ＭＳ Ｐゴシック"/>
                <a:cs typeface="Arial"/>
              </a:rPr>
              <a:t>Flood Risk Management</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74 </a:t>
            </a:r>
            <a:r>
              <a:rPr lang="en-US" sz="1391" dirty="0">
                <a:latin typeface="Arial"/>
                <a:ea typeface="ＭＳ Ｐゴシック"/>
                <a:cs typeface="Arial"/>
              </a:rPr>
              <a:t>levee systems with </a:t>
            </a:r>
            <a:r>
              <a:rPr lang="en-US" sz="1391" dirty="0">
                <a:solidFill>
                  <a:srgbClr val="3E83F4"/>
                </a:solidFill>
                <a:latin typeface="Arial"/>
                <a:ea typeface="ＭＳ Ｐゴシック"/>
                <a:cs typeface="Arial"/>
              </a:rPr>
              <a:t>93</a:t>
            </a:r>
            <a:r>
              <a:rPr lang="en-US" sz="1391" dirty="0">
                <a:latin typeface="Arial"/>
                <a:ea typeface="ＭＳ Ｐゴシック"/>
                <a:cs typeface="Arial"/>
              </a:rPr>
              <a:t> levee segments</a:t>
            </a:r>
          </a:p>
          <a:p>
            <a:pPr marL="379778" indent="-379778" defTabSz="1013476" fontAlgn="base">
              <a:spcBef>
                <a:spcPct val="0"/>
              </a:spcBef>
              <a:buFont typeface="Arial" panose="020B0604020202020204" pitchFamily="34" charset="0"/>
              <a:buChar char="•"/>
            </a:pPr>
            <a:r>
              <a:rPr lang="en-US" sz="1391" dirty="0">
                <a:solidFill>
                  <a:srgbClr val="0070C0"/>
                </a:solidFill>
                <a:latin typeface="Arial"/>
                <a:ea typeface="ＭＳ Ｐゴシック"/>
                <a:cs typeface="Arial"/>
              </a:rPr>
              <a:t>750</a:t>
            </a:r>
            <a:r>
              <a:rPr lang="en-US" sz="1391" dirty="0">
                <a:solidFill>
                  <a:srgbClr val="000000"/>
                </a:solidFill>
                <a:latin typeface="Arial"/>
                <a:ea typeface="ＭＳ Ｐゴシック"/>
                <a:cs typeface="Arial"/>
              </a:rPr>
              <a:t> miles of levees</a:t>
            </a:r>
          </a:p>
          <a:p>
            <a:pPr marL="379778" indent="-379778" defTabSz="1013476" fontAlgn="base">
              <a:spcBef>
                <a:spcPct val="0"/>
              </a:spcBef>
              <a:buFont typeface="Arial" panose="020B0604020202020204" pitchFamily="34" charset="0"/>
              <a:buChar char="•"/>
            </a:pPr>
            <a:r>
              <a:rPr lang="en-US" sz="1391" dirty="0">
                <a:solidFill>
                  <a:srgbClr val="0070C0"/>
                </a:solidFill>
                <a:latin typeface="Arial"/>
                <a:ea typeface="ＭＳ Ｐゴシック"/>
                <a:cs typeface="Arial"/>
              </a:rPr>
              <a:t>5 </a:t>
            </a:r>
            <a:r>
              <a:rPr lang="en-US" sz="1391" dirty="0">
                <a:solidFill>
                  <a:srgbClr val="000000"/>
                </a:solidFill>
                <a:latin typeface="Arial"/>
                <a:ea typeface="ＭＳ Ｐゴシック"/>
                <a:cs typeface="Arial"/>
              </a:rPr>
              <a:t>Corps lakes</a:t>
            </a:r>
          </a:p>
          <a:p>
            <a:pPr defTabSz="1013476"/>
            <a:endParaRPr lang="en-US" sz="1391" dirty="0">
              <a:latin typeface="Arial" panose="020B0604020202020204" pitchFamily="34" charset="0"/>
              <a:ea typeface="ＭＳ Ｐゴシック" pitchFamily="34" charset="-128"/>
              <a:cs typeface="Arial" panose="020B0604020202020204" pitchFamily="34" charset="0"/>
            </a:endParaRPr>
          </a:p>
          <a:p>
            <a:pPr marL="101017" indent="-202585" defTabSz="1013476">
              <a:defRPr/>
            </a:pPr>
            <a:r>
              <a:rPr lang="en-US" sz="1564" b="1" dirty="0">
                <a:solidFill>
                  <a:srgbClr val="000000"/>
                </a:solidFill>
                <a:latin typeface="Arial"/>
                <a:ea typeface="ＭＳ Ｐゴシック"/>
                <a:cs typeface="Arial"/>
              </a:rPr>
              <a:t>Ecosystem Restoration</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21,000</a:t>
            </a:r>
            <a:r>
              <a:rPr lang="en-US" sz="1391" dirty="0">
                <a:solidFill>
                  <a:srgbClr val="000000"/>
                </a:solidFill>
                <a:latin typeface="Arial"/>
                <a:ea typeface="ＭＳ Ｐゴシック"/>
                <a:cs typeface="Arial"/>
              </a:rPr>
              <a:t> acres restored</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10,000</a:t>
            </a:r>
            <a:r>
              <a:rPr lang="en-US" sz="1391" dirty="0">
                <a:solidFill>
                  <a:srgbClr val="000000"/>
                </a:solidFill>
                <a:latin typeface="Arial"/>
                <a:ea typeface="ＭＳ Ｐゴシック"/>
                <a:cs typeface="Arial"/>
              </a:rPr>
              <a:t> acres in design &amp; feasibility</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  6,700</a:t>
            </a:r>
            <a:r>
              <a:rPr lang="en-US" sz="1391" dirty="0">
                <a:solidFill>
                  <a:srgbClr val="000000"/>
                </a:solidFill>
                <a:latin typeface="Arial"/>
                <a:ea typeface="ＭＳ Ｐゴシック"/>
                <a:cs typeface="Arial"/>
              </a:rPr>
              <a:t> acres of habitat under construction</a:t>
            </a:r>
          </a:p>
          <a:p>
            <a:pPr defTabSz="1013476" fontAlgn="base">
              <a:defRPr/>
            </a:pPr>
            <a:endParaRPr lang="en-US" sz="1391" b="1" dirty="0">
              <a:solidFill>
                <a:prstClr val="black"/>
              </a:solidFill>
              <a:latin typeface="Arial" pitchFamily="34" charset="0"/>
              <a:ea typeface="ＭＳ Ｐゴシック" pitchFamily="34" charset="-128"/>
              <a:cs typeface="Arial" pitchFamily="34" charset="0"/>
            </a:endParaRPr>
          </a:p>
          <a:p>
            <a:pPr defTabSz="1013476" fontAlgn="base">
              <a:defRPr/>
            </a:pPr>
            <a:r>
              <a:rPr lang="en-US" sz="1564" b="1" dirty="0">
                <a:latin typeface="Arial"/>
                <a:ea typeface="ＭＳ Ｐゴシック"/>
                <a:cs typeface="Arial"/>
              </a:rPr>
              <a:t>Recreation</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9.1M </a:t>
            </a:r>
            <a:r>
              <a:rPr lang="en-US" sz="1391" dirty="0">
                <a:latin typeface="Arial"/>
                <a:ea typeface="ＭＳ Ｐゴシック"/>
                <a:cs typeface="Arial"/>
              </a:rPr>
              <a:t>visitors per year</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120,000</a:t>
            </a:r>
            <a:r>
              <a:rPr lang="en-US" sz="1391" dirty="0">
                <a:solidFill>
                  <a:srgbClr val="000000"/>
                </a:solidFill>
                <a:latin typeface="Arial"/>
                <a:ea typeface="ＭＳ Ｐゴシック"/>
                <a:cs typeface="Arial"/>
              </a:rPr>
              <a:t> acres of fishing, boating, and swimming</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49 </a:t>
            </a:r>
            <a:r>
              <a:rPr lang="en-US" sz="1391" dirty="0">
                <a:latin typeface="Arial"/>
                <a:ea typeface="ＭＳ Ｐゴシック"/>
                <a:cs typeface="Arial"/>
              </a:rPr>
              <a:t>recreational use areas</a:t>
            </a:r>
            <a:endParaRPr lang="en-US" sz="1391" b="1" dirty="0">
              <a:solidFill>
                <a:prstClr val="black"/>
              </a:solidFill>
              <a:latin typeface="Arial"/>
              <a:ea typeface="ＭＳ Ｐゴシック"/>
              <a:cs typeface="Arial"/>
            </a:endParaRPr>
          </a:p>
          <a:p>
            <a:pPr defTabSz="1013476" fontAlgn="base">
              <a:defRPr/>
            </a:pPr>
            <a:endParaRPr lang="en-US" sz="1391" b="1" dirty="0">
              <a:solidFill>
                <a:prstClr val="black"/>
              </a:solidFill>
              <a:latin typeface="Arial" pitchFamily="34" charset="0"/>
              <a:ea typeface="ＭＳ Ｐゴシック" pitchFamily="34" charset="-128"/>
              <a:cs typeface="Arial" pitchFamily="34" charset="0"/>
            </a:endParaRPr>
          </a:p>
          <a:p>
            <a:pPr defTabSz="1013476" fontAlgn="base">
              <a:defRPr/>
            </a:pPr>
            <a:r>
              <a:rPr lang="en-US" sz="1564" b="1" dirty="0">
                <a:latin typeface="Arial"/>
                <a:ea typeface="ＭＳ Ｐゴシック"/>
                <a:cs typeface="Arial"/>
              </a:rPr>
              <a:t>Hydropower</a:t>
            </a:r>
            <a:r>
              <a:rPr lang="en-US" sz="1391" b="1" dirty="0">
                <a:latin typeface="Arial"/>
                <a:ea typeface="ＭＳ Ｐゴシック"/>
                <a:cs typeface="Arial"/>
              </a:rPr>
              <a:t> </a:t>
            </a:r>
            <a:endParaRPr lang="en-US" sz="1391" b="1" dirty="0">
              <a:latin typeface="Arial" pitchFamily="34" charset="0"/>
              <a:ea typeface="ＭＳ Ｐゴシック" pitchFamily="34" charset="-128"/>
              <a:cs typeface="Arial" pitchFamily="34" charset="0"/>
            </a:endParaRPr>
          </a:p>
          <a:p>
            <a:pPr marL="379778" indent="-379778" defTabSz="1013476" fontAlgn="base">
              <a:buFont typeface="Arial" panose="020B0604020202020204" pitchFamily="34" charset="0"/>
              <a:buChar char="•"/>
              <a:defRPr/>
            </a:pPr>
            <a:r>
              <a:rPr lang="en-US" sz="1391" dirty="0">
                <a:solidFill>
                  <a:srgbClr val="0070C0"/>
                </a:solidFill>
                <a:latin typeface="Arial"/>
                <a:ea typeface="ＭＳ Ｐゴシック"/>
                <a:cs typeface="Arial"/>
              </a:rPr>
              <a:t>58 </a:t>
            </a:r>
            <a:r>
              <a:rPr lang="en-US" sz="1391" dirty="0">
                <a:latin typeface="Arial"/>
                <a:ea typeface="ＭＳ Ｐゴシック"/>
                <a:cs typeface="Arial"/>
              </a:rPr>
              <a:t>MW production capability</a:t>
            </a:r>
            <a:endParaRPr lang="en-US" sz="1391" dirty="0">
              <a:solidFill>
                <a:srgbClr val="0070C0"/>
              </a:solidFill>
              <a:latin typeface="Arial"/>
              <a:ea typeface="ＭＳ Ｐゴシック"/>
              <a:cs typeface="Arial"/>
            </a:endParaRPr>
          </a:p>
          <a:p>
            <a:pPr marL="379778" indent="-379778" defTabSz="1013476" fontAlgn="base">
              <a:buFont typeface="Arial" panose="020B0604020202020204" pitchFamily="34" charset="0"/>
              <a:buChar char="•"/>
              <a:defRPr/>
            </a:pPr>
            <a:r>
              <a:rPr lang="en-US" sz="1391" dirty="0">
                <a:solidFill>
                  <a:srgbClr val="0070C0"/>
                </a:solidFill>
                <a:latin typeface="Arial"/>
                <a:ea typeface="ＭＳ Ｐゴシック"/>
                <a:cs typeface="Arial"/>
              </a:rPr>
              <a:t>20,000 </a:t>
            </a:r>
            <a:r>
              <a:rPr lang="en-US" sz="1391" dirty="0">
                <a:latin typeface="Arial"/>
                <a:ea typeface="ＭＳ Ｐゴシック"/>
                <a:cs typeface="Arial"/>
              </a:rPr>
              <a:t>households supplied with electricity </a:t>
            </a:r>
            <a:endParaRPr lang="en-US" sz="1391" dirty="0">
              <a:latin typeface="Arial" panose="020B0604020202020204" pitchFamily="34" charset="0"/>
              <a:ea typeface="ＭＳ Ｐゴシック" pitchFamily="34" charset="-128"/>
              <a:cs typeface="Arial" panose="020B0604020202020204" pitchFamily="34" charset="0"/>
            </a:endParaRPr>
          </a:p>
          <a:p>
            <a:pPr defTabSz="1013476" fontAlgn="base">
              <a:defRPr/>
            </a:pPr>
            <a:endParaRPr lang="en-US" sz="1391" b="1" dirty="0">
              <a:solidFill>
                <a:prstClr val="black"/>
              </a:solidFill>
              <a:latin typeface="Arial" panose="020B0604020202020204" pitchFamily="34" charset="0"/>
              <a:ea typeface="ＭＳ Ｐゴシック" pitchFamily="34" charset="-128"/>
              <a:cs typeface="Arial" pitchFamily="34" charset="0"/>
            </a:endParaRPr>
          </a:p>
          <a:p>
            <a:pPr defTabSz="1013476" fontAlgn="base">
              <a:defRPr/>
            </a:pPr>
            <a:r>
              <a:rPr lang="en-US" sz="1564" b="1" dirty="0">
                <a:latin typeface="Arial"/>
                <a:ea typeface="ＭＳ Ｐゴシック"/>
                <a:cs typeface="Arial"/>
              </a:rPr>
              <a:t>FUSRAP</a:t>
            </a:r>
            <a:endParaRPr lang="en-US" sz="1564" dirty="0">
              <a:latin typeface="Arial"/>
              <a:ea typeface="ＭＳ Ｐゴシック"/>
              <a:cs typeface="Arial"/>
            </a:endParaRP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1.4M </a:t>
            </a:r>
            <a:r>
              <a:rPr lang="en-US" sz="1391" dirty="0">
                <a:latin typeface="Arial"/>
                <a:ea typeface="ＭＳ Ｐゴシック"/>
                <a:cs typeface="Arial"/>
              </a:rPr>
              <a:t>cubic yard of contaminated soil removed</a:t>
            </a:r>
          </a:p>
          <a:p>
            <a:pPr marL="379778" indent="-379778" defTabSz="1013476">
              <a:buFont typeface="Arial" panose="020B0604020202020204" pitchFamily="34" charset="0"/>
              <a:buChar char="•"/>
            </a:pPr>
            <a:r>
              <a:rPr lang="en-US" sz="1391" dirty="0">
                <a:solidFill>
                  <a:srgbClr val="0070C0"/>
                </a:solidFill>
                <a:latin typeface="Arial"/>
                <a:ea typeface="ＭＳ Ｐゴシック"/>
                <a:cs typeface="Arial"/>
              </a:rPr>
              <a:t>415 </a:t>
            </a:r>
            <a:r>
              <a:rPr lang="en-US" sz="1391" dirty="0">
                <a:latin typeface="Arial"/>
                <a:ea typeface="ＭＳ Ｐゴシック"/>
                <a:cs typeface="Arial"/>
              </a:rPr>
              <a:t>properties remediated</a:t>
            </a:r>
          </a:p>
          <a:p>
            <a:pPr marL="379778" indent="-379778" defTabSz="1013476">
              <a:buFont typeface="Arial" panose="020B0604020202020204" pitchFamily="34" charset="0"/>
              <a:buChar char="•"/>
            </a:pPr>
            <a:endParaRPr lang="en-US" sz="1552" dirty="0">
              <a:ea typeface="ＭＳ Ｐゴシック" pitchFamily="34" charset="-128"/>
              <a:cs typeface="Calibri" panose="020F0502020204030204"/>
            </a:endParaRPr>
          </a:p>
          <a:p>
            <a:pPr marL="379778" indent="-379778" defTabSz="1013476">
              <a:buFont typeface="Arial" panose="020B0604020202020204" pitchFamily="34" charset="0"/>
              <a:buChar char="•"/>
            </a:pPr>
            <a:endParaRPr lang="en-US" sz="1552" dirty="0">
              <a:solidFill>
                <a:srgbClr val="000000"/>
              </a:solidFill>
              <a:ea typeface="ＭＳ Ｐゴシック" pitchFamily="34" charset="-128"/>
              <a:cs typeface="Calibri" panose="020F0502020204030204"/>
            </a:endParaRPr>
          </a:p>
          <a:p>
            <a:pPr defTabSz="1013476" fontAlgn="base">
              <a:defRPr/>
            </a:pPr>
            <a:endParaRPr lang="en-US" sz="1552" b="1" dirty="0">
              <a:solidFill>
                <a:prstClr val="black"/>
              </a:solidFill>
              <a:latin typeface="Arial" pitchFamily="34" charset="0"/>
              <a:ea typeface="ＭＳ Ｐゴシック" pitchFamily="34" charset="-128"/>
              <a:cs typeface="Arial" pitchFamily="34" charset="0"/>
            </a:endParaRPr>
          </a:p>
          <a:p>
            <a:pPr defTabSz="1013476" fontAlgn="base">
              <a:defRPr/>
            </a:pPr>
            <a:endParaRPr lang="en-US" sz="1552" b="1" dirty="0">
              <a:solidFill>
                <a:prstClr val="black"/>
              </a:solidFill>
              <a:latin typeface="Arial" pitchFamily="34" charset="0"/>
              <a:ea typeface="ＭＳ Ｐゴシック" pitchFamily="34" charset="-128"/>
              <a:cs typeface="Arial" pitchFamily="34" charset="0"/>
            </a:endParaRPr>
          </a:p>
        </p:txBody>
      </p:sp>
      <p:pic>
        <p:nvPicPr>
          <p:cNvPr id="19" name="Picture 18">
            <a:extLst>
              <a:ext uri="{FF2B5EF4-FFF2-40B4-BE49-F238E27FC236}">
                <a16:creationId xmlns:a16="http://schemas.microsoft.com/office/drawing/2014/main" id="{2C6B2DC9-A06B-49A6-BF94-A19E766953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9986" y="6596301"/>
            <a:ext cx="3661112" cy="2488968"/>
          </a:xfrm>
          <a:prstGeom prst="roundRect">
            <a:avLst/>
          </a:prstGeom>
        </p:spPr>
      </p:pic>
      <p:pic>
        <p:nvPicPr>
          <p:cNvPr id="8" name="Picture 7" descr="A close up of a map&#10;&#10;Description automatically generated">
            <a:extLst>
              <a:ext uri="{FF2B5EF4-FFF2-40B4-BE49-F238E27FC236}">
                <a16:creationId xmlns:a16="http://schemas.microsoft.com/office/drawing/2014/main" id="{1D572C62-E7F2-40C7-96F9-42043600B46F}"/>
              </a:ext>
            </a:extLst>
          </p:cNvPr>
          <p:cNvPicPr>
            <a:picLocks noChangeAspect="1"/>
          </p:cNvPicPr>
          <p:nvPr/>
        </p:nvPicPr>
        <p:blipFill rotWithShape="1">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47062" y="4191235"/>
            <a:ext cx="4079652" cy="5290009"/>
          </a:xfrm>
          <a:prstGeom prst="rect">
            <a:avLst/>
          </a:prstGeom>
        </p:spPr>
      </p:pic>
      <p:pic>
        <p:nvPicPr>
          <p:cNvPr id="11" name="Picture 10" descr="A close up of a map&#10;&#10;Description automatically generated">
            <a:extLst>
              <a:ext uri="{FF2B5EF4-FFF2-40B4-BE49-F238E27FC236}">
                <a16:creationId xmlns:a16="http://schemas.microsoft.com/office/drawing/2014/main" id="{9E2C2369-538F-4DA8-B3C2-AF4459C58BAA}"/>
              </a:ext>
            </a:extLst>
          </p:cNvPr>
          <p:cNvPicPr>
            <a:picLocks noChangeAspect="1"/>
          </p:cNvPicPr>
          <p:nvPr/>
        </p:nvPicPr>
        <p:blipFill rotWithShape="1">
          <a:blip r:embed="rId5" cstate="screen">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l="3922" t="3788" r="4902" b="4545"/>
          <a:stretch/>
        </p:blipFill>
        <p:spPr>
          <a:xfrm>
            <a:off x="4599299" y="7095601"/>
            <a:ext cx="1374659" cy="1788536"/>
          </a:xfrm>
          <a:prstGeom prst="rect">
            <a:avLst/>
          </a:prstGeom>
        </p:spPr>
      </p:pic>
      <p:pic>
        <p:nvPicPr>
          <p:cNvPr id="1026" name="Picture 2">
            <a:extLst>
              <a:ext uri="{FF2B5EF4-FFF2-40B4-BE49-F238E27FC236}">
                <a16:creationId xmlns:a16="http://schemas.microsoft.com/office/drawing/2014/main" id="{8DA074B7-0394-43F3-A312-931FCBF64D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49986" y="1231620"/>
            <a:ext cx="3020327" cy="283155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2956381F-6301-4921-BD5F-8DE4A193587A}"/>
              </a:ext>
            </a:extLst>
          </p:cNvPr>
          <p:cNvGrpSpPr/>
          <p:nvPr/>
        </p:nvGrpSpPr>
        <p:grpSpPr>
          <a:xfrm>
            <a:off x="11269894" y="4106967"/>
            <a:ext cx="3661112" cy="2086960"/>
            <a:chOff x="4800600" y="3134943"/>
            <a:chExt cx="3733800" cy="1894257"/>
          </a:xfrm>
        </p:grpSpPr>
        <p:sp>
          <p:nvSpPr>
            <p:cNvPr id="20" name="Rectangle: Rounded Corners 19">
              <a:extLst>
                <a:ext uri="{FF2B5EF4-FFF2-40B4-BE49-F238E27FC236}">
                  <a16:creationId xmlns:a16="http://schemas.microsoft.com/office/drawing/2014/main" id="{B654F504-6842-4FE6-8C5B-8CEF21F4E3EA}"/>
                </a:ext>
              </a:extLst>
            </p:cNvPr>
            <p:cNvSpPr/>
            <p:nvPr/>
          </p:nvSpPr>
          <p:spPr>
            <a:xfrm>
              <a:off x="4800600" y="3134943"/>
              <a:ext cx="3733800" cy="189425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78" b="1" dirty="0">
                  <a:solidFill>
                    <a:schemeClr val="tx2"/>
                  </a:solidFill>
                </a:rPr>
                <a:t>More that </a:t>
              </a:r>
              <a:r>
                <a:rPr lang="en-US" sz="2086" b="1" dirty="0">
                  <a:solidFill>
                    <a:schemeClr val="tx2"/>
                  </a:solidFill>
                </a:rPr>
                <a:t>700</a:t>
              </a:r>
              <a:r>
                <a:rPr lang="en-US" sz="1564" b="1" dirty="0">
                  <a:solidFill>
                    <a:schemeClr val="tx2"/>
                  </a:solidFill>
                </a:rPr>
                <a:t> </a:t>
              </a:r>
              <a:r>
                <a:rPr lang="en-US" sz="1478" b="1" dirty="0">
                  <a:solidFill>
                    <a:schemeClr val="tx2"/>
                  </a:solidFill>
                </a:rPr>
                <a:t>veterans</a:t>
              </a:r>
            </a:p>
            <a:p>
              <a:r>
                <a:rPr lang="en-US" sz="1478" b="1" dirty="0">
                  <a:solidFill>
                    <a:schemeClr val="tx2"/>
                  </a:solidFill>
                </a:rPr>
                <a:t>Trained at </a:t>
              </a:r>
              <a:r>
                <a:rPr lang="en-US" sz="2086" b="1" dirty="0">
                  <a:solidFill>
                    <a:schemeClr val="tx2"/>
                  </a:solidFill>
                </a:rPr>
                <a:t>6 </a:t>
              </a:r>
              <a:r>
                <a:rPr lang="en-US" sz="1478" b="1" dirty="0">
                  <a:solidFill>
                    <a:schemeClr val="tx2"/>
                  </a:solidFill>
                </a:rPr>
                <a:t>labs</a:t>
              </a:r>
              <a:endParaRPr lang="en-US" sz="1564" b="1" dirty="0">
                <a:solidFill>
                  <a:schemeClr val="tx2"/>
                </a:solidFill>
              </a:endParaRPr>
            </a:p>
            <a:p>
              <a:r>
                <a:rPr lang="en-US" sz="1478" b="1" dirty="0">
                  <a:solidFill>
                    <a:schemeClr val="tx2"/>
                  </a:solidFill>
                </a:rPr>
                <a:t>With more than </a:t>
              </a:r>
              <a:r>
                <a:rPr lang="en-US" sz="2086" b="1" dirty="0">
                  <a:solidFill>
                    <a:schemeClr val="tx2"/>
                  </a:solidFill>
                </a:rPr>
                <a:t>91%</a:t>
              </a:r>
            </a:p>
            <a:p>
              <a:r>
                <a:rPr lang="en-US" sz="1478" b="1" dirty="0">
                  <a:solidFill>
                    <a:schemeClr val="tx2"/>
                  </a:solidFill>
                </a:rPr>
                <a:t>Job and education placement rate</a:t>
              </a:r>
            </a:p>
            <a:p>
              <a:r>
                <a:rPr lang="en-US" sz="1478" b="1" dirty="0">
                  <a:solidFill>
                    <a:schemeClr val="tx2"/>
                  </a:solidFill>
                </a:rPr>
                <a:t>After graduation from the program!</a:t>
              </a:r>
            </a:p>
          </p:txBody>
        </p:sp>
        <p:pic>
          <p:nvPicPr>
            <p:cNvPr id="21" name="Picture 20" descr="A close up of a sign&#10;&#10;Description automatically generated">
              <a:extLst>
                <a:ext uri="{FF2B5EF4-FFF2-40B4-BE49-F238E27FC236}">
                  <a16:creationId xmlns:a16="http://schemas.microsoft.com/office/drawing/2014/main" id="{1424CD9F-A171-4B3B-BD8C-328B3B8171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39000" y="3157632"/>
              <a:ext cx="1295400" cy="1268071"/>
            </a:xfrm>
            <a:prstGeom prst="rect">
              <a:avLst/>
            </a:prstGeom>
          </p:spPr>
        </p:pic>
      </p:grpSp>
      <p:sp>
        <p:nvSpPr>
          <p:cNvPr id="18" name="Rectangle 2">
            <a:extLst>
              <a:ext uri="{FF2B5EF4-FFF2-40B4-BE49-F238E27FC236}">
                <a16:creationId xmlns:a16="http://schemas.microsoft.com/office/drawing/2014/main" id="{ACCA0FA6-8434-4026-96DE-EABFAA9CBB26}"/>
              </a:ext>
            </a:extLst>
          </p:cNvPr>
          <p:cNvSpPr txBox="1">
            <a:spLocks noChangeArrowheads="1"/>
          </p:cNvSpPr>
          <p:nvPr/>
        </p:nvSpPr>
        <p:spPr bwMode="auto">
          <a:xfrm>
            <a:off x="2492283" y="685798"/>
            <a:ext cx="11658600" cy="656916"/>
          </a:xfrm>
          <a:prstGeom prst="rect">
            <a:avLst/>
          </a:prstGeom>
          <a:noFill/>
          <a:ln w="9525">
            <a:noFill/>
            <a:miter lim="800000"/>
            <a:headEnd/>
            <a:tailEnd/>
          </a:ln>
        </p:spPr>
        <p:txBody>
          <a:bodyPr vert="horz" wrap="square" lIns="116586" tIns="58293" rIns="116586" bIns="58293" numCol="1" anchor="ctr" anchorCtr="0" compatLnSpc="1">
            <a:prstTxWarp prst="textNoShape">
              <a:avLst/>
            </a:prstTxWarp>
          </a:bodyPr>
          <a:lstStyle/>
          <a:p>
            <a:pPr algn="ctr" defTabSz="1165855" eaLnBrk="0" fontAlgn="base" hangingPunct="0">
              <a:spcBef>
                <a:spcPct val="0"/>
              </a:spcBef>
              <a:spcAft>
                <a:spcPct val="0"/>
              </a:spcAft>
              <a:defRPr/>
            </a:pPr>
            <a:r>
              <a:rPr lang="en-US" sz="2782" b="1" kern="0" dirty="0">
                <a:latin typeface="Arial Black" panose="020B0A04020102020204" pitchFamily="34" charset="0"/>
                <a:ea typeface="+mj-ea"/>
                <a:cs typeface="+mj-cs"/>
              </a:rPr>
              <a:t>St. Louis District Mission – Value to the Nation</a:t>
            </a:r>
          </a:p>
        </p:txBody>
      </p:sp>
      <p:sp>
        <p:nvSpPr>
          <p:cNvPr id="22" name="Slide Number Placeholder 2">
            <a:extLst>
              <a:ext uri="{FF2B5EF4-FFF2-40B4-BE49-F238E27FC236}">
                <a16:creationId xmlns:a16="http://schemas.microsoft.com/office/drawing/2014/main" id="{AF2CC839-5596-4A12-B77C-5F0090590A48}"/>
              </a:ext>
            </a:extLst>
          </p:cNvPr>
          <p:cNvSpPr txBox="1">
            <a:spLocks/>
          </p:cNvSpPr>
          <p:nvPr/>
        </p:nvSpPr>
        <p:spPr>
          <a:xfrm>
            <a:off x="11269895" y="839448"/>
            <a:ext cx="3040510" cy="4046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5A00E82-24BC-4B2F-B261-9E340FB6E32A}" type="slidenum">
              <a:rPr lang="en-US" sz="1108">
                <a:solidFill>
                  <a:schemeClr val="tx2"/>
                </a:solidFill>
              </a:rPr>
              <a:pPr algn="r"/>
              <a:t>2</a:t>
            </a:fld>
            <a:endParaRPr lang="en-US" sz="1108" dirty="0">
              <a:solidFill>
                <a:schemeClr val="tx2"/>
              </a:solidFill>
            </a:endParaRPr>
          </a:p>
        </p:txBody>
      </p:sp>
    </p:spTree>
    <p:extLst>
      <p:ext uri="{BB962C8B-B14F-4D97-AF65-F5344CB8AC3E}">
        <p14:creationId xmlns:p14="http://schemas.microsoft.com/office/powerpoint/2010/main" val="12072019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ACAF50-0EDE-4081-8968-43D7C83B9505}"/>
              </a:ext>
            </a:extLst>
          </p:cNvPr>
          <p:cNvSpPr/>
          <p:nvPr/>
        </p:nvSpPr>
        <p:spPr>
          <a:xfrm>
            <a:off x="2402209" y="1244146"/>
            <a:ext cx="10740381" cy="936528"/>
          </a:xfrm>
          <a:prstGeom prst="rect">
            <a:avLst/>
          </a:prstGeom>
        </p:spPr>
        <p:txBody>
          <a:bodyPr wrap="square" lIns="79490" tIns="39746" rIns="79490" bIns="39746" anchor="t">
            <a:spAutoFit/>
          </a:bodyPr>
          <a:lstStyle/>
          <a:p>
            <a:pPr marL="9384" algn="ctr" defTabSz="1165860"/>
            <a:r>
              <a:rPr lang="en-US" sz="2782" b="1" spc="54" dirty="0">
                <a:solidFill>
                  <a:srgbClr val="221F20"/>
                </a:solidFill>
                <a:latin typeface="Arial Black"/>
                <a:cs typeface="Arial Black"/>
              </a:rPr>
              <a:t>St. Louis District (MVS) Project List:</a:t>
            </a:r>
            <a:endParaRPr lang="en-US" sz="2782" b="1" u="sng" spc="54" dirty="0">
              <a:solidFill>
                <a:srgbClr val="221F20"/>
              </a:solidFill>
              <a:latin typeface="Arial Black"/>
              <a:cs typeface="Arial Black"/>
            </a:endParaRPr>
          </a:p>
          <a:p>
            <a:pPr marL="9384" defTabSz="1165860"/>
            <a:r>
              <a:rPr lang="en-US" sz="2782" b="1" spc="54" dirty="0">
                <a:solidFill>
                  <a:srgbClr val="221F20"/>
                </a:solidFill>
                <a:latin typeface="Arial Black"/>
                <a:cs typeface="Arial Black"/>
              </a:rPr>
              <a:t>Operations – Lakes and Rivers (Missouri &amp; Illinois)</a:t>
            </a:r>
            <a:endParaRPr lang="en-US" sz="2782" b="1" u="sng" spc="54" dirty="0">
              <a:solidFill>
                <a:srgbClr val="221F20"/>
              </a:solidFill>
              <a:latin typeface="Arial Black"/>
              <a:cs typeface="Arial Black"/>
            </a:endParaRPr>
          </a:p>
        </p:txBody>
      </p:sp>
      <p:sp>
        <p:nvSpPr>
          <p:cNvPr id="25" name="Slide Number Placeholder 2">
            <a:extLst>
              <a:ext uri="{FF2B5EF4-FFF2-40B4-BE49-F238E27FC236}">
                <a16:creationId xmlns:a16="http://schemas.microsoft.com/office/drawing/2014/main" id="{3532DF4A-03B9-4D29-8E58-0D78A3D0BC27}"/>
              </a:ext>
            </a:extLst>
          </p:cNvPr>
          <p:cNvSpPr txBox="1">
            <a:spLocks/>
          </p:cNvSpPr>
          <p:nvPr/>
        </p:nvSpPr>
        <p:spPr>
          <a:xfrm>
            <a:off x="11269895" y="839448"/>
            <a:ext cx="3040510" cy="4046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165860"/>
            <a:fld id="{05A00E82-24BC-4B2F-B261-9E340FB6E32A}" type="slidenum">
              <a:rPr lang="en-US" sz="1108">
                <a:solidFill>
                  <a:srgbClr val="FFFFFF"/>
                </a:solidFill>
                <a:latin typeface="Arial"/>
              </a:rPr>
              <a:pPr algn="r" defTabSz="1165860"/>
              <a:t>3</a:t>
            </a:fld>
            <a:endParaRPr lang="en-US" sz="1108" dirty="0">
              <a:solidFill>
                <a:srgbClr val="FFFFFF"/>
              </a:solidFill>
              <a:latin typeface="Aria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AB623B6-0203-4147-6596-D47286CFFFE2}"/>
                  </a:ext>
                </a:extLst>
              </p14:cNvPr>
              <p14:cNvContentPartPr/>
              <p14:nvPr/>
            </p14:nvContentPartPr>
            <p14:xfrm>
              <a:off x="17405987" y="112371"/>
              <a:ext cx="360" cy="360"/>
            </p14:xfrm>
          </p:contentPart>
        </mc:Choice>
        <mc:Fallback xmlns="">
          <p:pic>
            <p:nvPicPr>
              <p:cNvPr id="2" name="Ink 1">
                <a:extLst>
                  <a:ext uri="{FF2B5EF4-FFF2-40B4-BE49-F238E27FC236}">
                    <a16:creationId xmlns:a16="http://schemas.microsoft.com/office/drawing/2014/main" id="{CAB623B6-0203-4147-6596-D47286CFFFE2}"/>
                  </a:ext>
                </a:extLst>
              </p:cNvPr>
              <p:cNvPicPr/>
              <p:nvPr/>
            </p:nvPicPr>
            <p:blipFill>
              <a:blip r:embed="rId4"/>
              <a:stretch>
                <a:fillRect/>
              </a:stretch>
            </p:blipFill>
            <p:spPr>
              <a:xfrm>
                <a:off x="17351987" y="4731"/>
                <a:ext cx="108000" cy="216000"/>
              </a:xfrm>
              <a:prstGeom prst="rect">
                <a:avLst/>
              </a:prstGeom>
            </p:spPr>
          </p:pic>
        </mc:Fallback>
      </mc:AlternateContent>
      <p:graphicFrame>
        <p:nvGraphicFramePr>
          <p:cNvPr id="4" name="Table 3">
            <a:extLst>
              <a:ext uri="{FF2B5EF4-FFF2-40B4-BE49-F238E27FC236}">
                <a16:creationId xmlns:a16="http://schemas.microsoft.com/office/drawing/2014/main" id="{1C301F61-938C-F4F8-918A-1189976F9434}"/>
              </a:ext>
            </a:extLst>
          </p:cNvPr>
          <p:cNvGraphicFramePr>
            <a:graphicFrameLocks noGrp="1"/>
          </p:cNvGraphicFramePr>
          <p:nvPr>
            <p:extLst>
              <p:ext uri="{D42A27DB-BD31-4B8C-83A1-F6EECF244321}">
                <p14:modId xmlns:p14="http://schemas.microsoft.com/office/powerpoint/2010/main" val="2208136683"/>
              </p:ext>
            </p:extLst>
          </p:nvPr>
        </p:nvGraphicFramePr>
        <p:xfrm>
          <a:off x="339723" y="2503541"/>
          <a:ext cx="14972847" cy="3447315"/>
        </p:xfrm>
        <a:graphic>
          <a:graphicData uri="http://schemas.openxmlformats.org/drawingml/2006/table">
            <a:tbl>
              <a:tblPr>
                <a:tableStyleId>{5C22544A-7EE6-4342-B048-85BDC9FD1C3A}</a:tableStyleId>
              </a:tblPr>
              <a:tblGrid>
                <a:gridCol w="4646746">
                  <a:extLst>
                    <a:ext uri="{9D8B030D-6E8A-4147-A177-3AD203B41FA5}">
                      <a16:colId xmlns:a16="http://schemas.microsoft.com/office/drawing/2014/main" val="1095463758"/>
                    </a:ext>
                  </a:extLst>
                </a:gridCol>
                <a:gridCol w="1351505">
                  <a:extLst>
                    <a:ext uri="{9D8B030D-6E8A-4147-A177-3AD203B41FA5}">
                      <a16:colId xmlns:a16="http://schemas.microsoft.com/office/drawing/2014/main" val="28227259"/>
                    </a:ext>
                  </a:extLst>
                </a:gridCol>
                <a:gridCol w="1238483">
                  <a:extLst>
                    <a:ext uri="{9D8B030D-6E8A-4147-A177-3AD203B41FA5}">
                      <a16:colId xmlns:a16="http://schemas.microsoft.com/office/drawing/2014/main" val="2674647988"/>
                    </a:ext>
                  </a:extLst>
                </a:gridCol>
                <a:gridCol w="2026387">
                  <a:extLst>
                    <a:ext uri="{9D8B030D-6E8A-4147-A177-3AD203B41FA5}">
                      <a16:colId xmlns:a16="http://schemas.microsoft.com/office/drawing/2014/main" val="2943793802"/>
                    </a:ext>
                  </a:extLst>
                </a:gridCol>
                <a:gridCol w="1384470">
                  <a:extLst>
                    <a:ext uri="{9D8B030D-6E8A-4147-A177-3AD203B41FA5}">
                      <a16:colId xmlns:a16="http://schemas.microsoft.com/office/drawing/2014/main" val="1873062118"/>
                    </a:ext>
                  </a:extLst>
                </a:gridCol>
                <a:gridCol w="2032254">
                  <a:extLst>
                    <a:ext uri="{9D8B030D-6E8A-4147-A177-3AD203B41FA5}">
                      <a16:colId xmlns:a16="http://schemas.microsoft.com/office/drawing/2014/main" val="123832657"/>
                    </a:ext>
                  </a:extLst>
                </a:gridCol>
                <a:gridCol w="1169279">
                  <a:extLst>
                    <a:ext uri="{9D8B030D-6E8A-4147-A177-3AD203B41FA5}">
                      <a16:colId xmlns:a16="http://schemas.microsoft.com/office/drawing/2014/main" val="1304315149"/>
                    </a:ext>
                  </a:extLst>
                </a:gridCol>
                <a:gridCol w="1123723">
                  <a:extLst>
                    <a:ext uri="{9D8B030D-6E8A-4147-A177-3AD203B41FA5}">
                      <a16:colId xmlns:a16="http://schemas.microsoft.com/office/drawing/2014/main" val="1171071350"/>
                    </a:ext>
                  </a:extLst>
                </a:gridCol>
              </a:tblGrid>
              <a:tr h="1143779">
                <a:tc>
                  <a:txBody>
                    <a:bodyPr/>
                    <a:lstStyle/>
                    <a:p>
                      <a:pPr algn="l" fontAlgn="b">
                        <a:buNone/>
                      </a:pPr>
                      <a:r>
                        <a:rPr lang="en-US" sz="1600" b="1" u="none" strike="noStrike" dirty="0">
                          <a:effectLst/>
                        </a:rPr>
                        <a:t>Project Title and Description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a:effectLst/>
                        </a:rPr>
                        <a:t>Anticipated Dollar Value</a:t>
                      </a:r>
                      <a:endParaRPr lang="en-US" sz="1600" b="1"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a:effectLst/>
                        </a:rPr>
                        <a:t>NAICS/PSC</a:t>
                      </a:r>
                      <a:endParaRPr lang="en-US" sz="1600" b="1"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Set-Aside Decision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Contract Vehicle (Task/Delivery Orders)</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Action/Award Type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Solicitation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Award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482384781"/>
                  </a:ext>
                </a:extLst>
              </a:tr>
              <a:tr h="575884">
                <a:tc>
                  <a:txBody>
                    <a:bodyPr/>
                    <a:lstStyle/>
                    <a:p>
                      <a:pPr algn="l" fontAlgn="b">
                        <a:buNone/>
                      </a:pPr>
                      <a:r>
                        <a:rPr lang="en-US" sz="1600" u="none" strike="noStrike" dirty="0">
                          <a:effectLst/>
                        </a:rPr>
                        <a:t>LD24 Bulkhead Hoist / Service Boom Crane Replacement (Supply)</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$5M-$10M</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333120/3895</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SBSA</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Q3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1435645139"/>
                  </a:ext>
                </a:extLst>
              </a:tr>
              <a:tr h="575884">
                <a:tc>
                  <a:txBody>
                    <a:bodyPr/>
                    <a:lstStyle/>
                    <a:p>
                      <a:pPr algn="l" fontAlgn="b">
                        <a:buNone/>
                      </a:pPr>
                      <a:r>
                        <a:rPr lang="en-US" sz="1600" u="none" strike="noStrike" dirty="0">
                          <a:effectLst/>
                        </a:rPr>
                        <a:t>Rivers Project Office Environmental Stewardship Herbicide Application</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Under SAT</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115112</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SBSA</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Q2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Q2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33864526"/>
                  </a:ext>
                </a:extLst>
              </a:tr>
              <a:tr h="575884">
                <a:tc>
                  <a:txBody>
                    <a:bodyPr/>
                    <a:lstStyle/>
                    <a:p>
                      <a:pPr algn="l" fontAlgn="b">
                        <a:buNone/>
                      </a:pPr>
                      <a:r>
                        <a:rPr lang="en-US" sz="1600" u="none" strike="noStrike" dirty="0">
                          <a:effectLst/>
                        </a:rPr>
                        <a:t>Rivers Project Office Properties Repair and Maintenance IDIQ</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More than $10M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SBSA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SATOC</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Q2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Q3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379081767"/>
                  </a:ext>
                </a:extLst>
              </a:tr>
              <a:tr h="575884">
                <a:tc>
                  <a:txBody>
                    <a:bodyPr/>
                    <a:lstStyle/>
                    <a:p>
                      <a:pPr algn="l" fontAlgn="b">
                        <a:buNone/>
                      </a:pPr>
                      <a:r>
                        <a:rPr lang="en-US" sz="1600" u="none" strike="noStrike" dirty="0">
                          <a:effectLst/>
                        </a:rPr>
                        <a:t>Rivers Project Office Variable Frequency Drive BPA</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Over SAT</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Full &amp; Open, Limited Sources</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BPA</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Q3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Q3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3464730443"/>
                  </a:ext>
                </a:extLst>
              </a:tr>
            </a:tbl>
          </a:graphicData>
        </a:graphic>
      </p:graphicFrame>
    </p:spTree>
    <p:extLst>
      <p:ext uri="{BB962C8B-B14F-4D97-AF65-F5344CB8AC3E}">
        <p14:creationId xmlns:p14="http://schemas.microsoft.com/office/powerpoint/2010/main" val="4465018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ACAF50-0EDE-4081-8968-43D7C83B9505}"/>
              </a:ext>
            </a:extLst>
          </p:cNvPr>
          <p:cNvSpPr/>
          <p:nvPr/>
        </p:nvSpPr>
        <p:spPr>
          <a:xfrm>
            <a:off x="1898103" y="1216583"/>
            <a:ext cx="11748593" cy="1365235"/>
          </a:xfrm>
          <a:prstGeom prst="rect">
            <a:avLst/>
          </a:prstGeom>
        </p:spPr>
        <p:txBody>
          <a:bodyPr wrap="square" lIns="79490" tIns="39746" rIns="79490" bIns="39746" anchor="t">
            <a:spAutoFit/>
          </a:bodyPr>
          <a:lstStyle/>
          <a:p>
            <a:pPr marL="8890" algn="ctr" defTabSz="1165860"/>
            <a:r>
              <a:rPr lang="en-US" sz="2750" b="1" spc="54" dirty="0">
                <a:solidFill>
                  <a:srgbClr val="221F20"/>
                </a:solidFill>
                <a:latin typeface="Arial Black"/>
                <a:cs typeface="Arial Black"/>
              </a:rPr>
              <a:t>St. Louis District (MVS) Project List: </a:t>
            </a:r>
          </a:p>
          <a:p>
            <a:pPr marL="8890" algn="ctr" defTabSz="1165860"/>
            <a:r>
              <a:rPr lang="en-US" sz="2800" b="1" spc="54" dirty="0">
                <a:solidFill>
                  <a:srgbClr val="221F20"/>
                </a:solidFill>
                <a:latin typeface="Arial Black"/>
                <a:cs typeface="Arial Black"/>
              </a:rPr>
              <a:t>Project Management – International &amp; Interagency Services</a:t>
            </a:r>
          </a:p>
        </p:txBody>
      </p:sp>
      <p:graphicFrame>
        <p:nvGraphicFramePr>
          <p:cNvPr id="3" name="Table 2">
            <a:extLst>
              <a:ext uri="{FF2B5EF4-FFF2-40B4-BE49-F238E27FC236}">
                <a16:creationId xmlns:a16="http://schemas.microsoft.com/office/drawing/2014/main" id="{8134C1D5-A20C-332F-5935-A63217B27CAE}"/>
              </a:ext>
            </a:extLst>
          </p:cNvPr>
          <p:cNvGraphicFramePr>
            <a:graphicFrameLocks noGrp="1"/>
          </p:cNvGraphicFramePr>
          <p:nvPr>
            <p:extLst>
              <p:ext uri="{D42A27DB-BD31-4B8C-83A1-F6EECF244321}">
                <p14:modId xmlns:p14="http://schemas.microsoft.com/office/powerpoint/2010/main" val="1861122015"/>
              </p:ext>
            </p:extLst>
          </p:nvPr>
        </p:nvGraphicFramePr>
        <p:xfrm>
          <a:off x="307746" y="3120571"/>
          <a:ext cx="14929305" cy="4024438"/>
        </p:xfrm>
        <a:graphic>
          <a:graphicData uri="http://schemas.openxmlformats.org/drawingml/2006/table">
            <a:tbl>
              <a:tblPr>
                <a:tableStyleId>{5C22544A-7EE6-4342-B048-85BDC9FD1C3A}</a:tableStyleId>
              </a:tblPr>
              <a:tblGrid>
                <a:gridCol w="4633233">
                  <a:extLst>
                    <a:ext uri="{9D8B030D-6E8A-4147-A177-3AD203B41FA5}">
                      <a16:colId xmlns:a16="http://schemas.microsoft.com/office/drawing/2014/main" val="3795926576"/>
                    </a:ext>
                  </a:extLst>
                </a:gridCol>
                <a:gridCol w="1347574">
                  <a:extLst>
                    <a:ext uri="{9D8B030D-6E8A-4147-A177-3AD203B41FA5}">
                      <a16:colId xmlns:a16="http://schemas.microsoft.com/office/drawing/2014/main" val="228372616"/>
                    </a:ext>
                  </a:extLst>
                </a:gridCol>
                <a:gridCol w="1229847">
                  <a:extLst>
                    <a:ext uri="{9D8B030D-6E8A-4147-A177-3AD203B41FA5}">
                      <a16:colId xmlns:a16="http://schemas.microsoft.com/office/drawing/2014/main" val="3730765982"/>
                    </a:ext>
                  </a:extLst>
                </a:gridCol>
                <a:gridCol w="2025529">
                  <a:extLst>
                    <a:ext uri="{9D8B030D-6E8A-4147-A177-3AD203B41FA5}">
                      <a16:colId xmlns:a16="http://schemas.microsoft.com/office/drawing/2014/main" val="3325707954"/>
                    </a:ext>
                  </a:extLst>
                </a:gridCol>
                <a:gridCol w="1515956">
                  <a:extLst>
                    <a:ext uri="{9D8B030D-6E8A-4147-A177-3AD203B41FA5}">
                      <a16:colId xmlns:a16="http://schemas.microsoft.com/office/drawing/2014/main" val="900145176"/>
                    </a:ext>
                  </a:extLst>
                </a:gridCol>
                <a:gridCol w="1890833">
                  <a:extLst>
                    <a:ext uri="{9D8B030D-6E8A-4147-A177-3AD203B41FA5}">
                      <a16:colId xmlns:a16="http://schemas.microsoft.com/office/drawing/2014/main" val="2003962223"/>
                    </a:ext>
                  </a:extLst>
                </a:gridCol>
                <a:gridCol w="1165879">
                  <a:extLst>
                    <a:ext uri="{9D8B030D-6E8A-4147-A177-3AD203B41FA5}">
                      <a16:colId xmlns:a16="http://schemas.microsoft.com/office/drawing/2014/main" val="2465205429"/>
                    </a:ext>
                  </a:extLst>
                </a:gridCol>
                <a:gridCol w="1120454">
                  <a:extLst>
                    <a:ext uri="{9D8B030D-6E8A-4147-A177-3AD203B41FA5}">
                      <a16:colId xmlns:a16="http://schemas.microsoft.com/office/drawing/2014/main" val="4208296925"/>
                    </a:ext>
                  </a:extLst>
                </a:gridCol>
              </a:tblGrid>
              <a:tr h="1018488">
                <a:tc>
                  <a:txBody>
                    <a:bodyPr/>
                    <a:lstStyle/>
                    <a:p>
                      <a:pPr algn="l" fontAlgn="b">
                        <a:buNone/>
                      </a:pPr>
                      <a:r>
                        <a:rPr lang="en-US" sz="1600" b="1" u="none" strike="noStrike" dirty="0">
                          <a:effectLst/>
                        </a:rPr>
                        <a:t>Project Title and Description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a:effectLst/>
                        </a:rPr>
                        <a:t>Anticipated Dollar Value</a:t>
                      </a:r>
                      <a:endParaRPr lang="en-US" sz="1600" b="1"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NAICS/PSC</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Set-Aside Decision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Contract Vehicle (Task/Delivery Orders)</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Action/Award Type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Solicitation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Award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452558347"/>
                  </a:ext>
                </a:extLst>
              </a:tr>
              <a:tr h="434518">
                <a:tc>
                  <a:txBody>
                    <a:bodyPr/>
                    <a:lstStyle/>
                    <a:p>
                      <a:pPr algn="l" fontAlgn="b">
                        <a:buNone/>
                      </a:pPr>
                      <a:r>
                        <a:rPr lang="en-US" sz="1600" u="none" strike="noStrike" dirty="0">
                          <a:effectLst/>
                        </a:rPr>
                        <a:t>DOE Sitewide Improvements</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$1M-5M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Q2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Q2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652311071"/>
                  </a:ext>
                </a:extLst>
              </a:tr>
              <a:tr h="857144">
                <a:tc>
                  <a:txBody>
                    <a:bodyPr/>
                    <a:lstStyle/>
                    <a:p>
                      <a:pPr algn="l" fontAlgn="b">
                        <a:buNone/>
                      </a:pPr>
                      <a:r>
                        <a:rPr lang="en-US" sz="1600" u="none" strike="noStrike" dirty="0">
                          <a:effectLst/>
                        </a:rPr>
                        <a:t>DOE Wastewater Treatment Plant Upgrades</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$500K-$1M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Q2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Q2 FY26</a:t>
                      </a:r>
                      <a:endParaRPr lang="en-US" sz="1600" b="0" i="0" u="none" strike="noStrike">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567892078"/>
                  </a:ext>
                </a:extLst>
              </a:tr>
              <a:tr h="857144">
                <a:tc>
                  <a:txBody>
                    <a:bodyPr/>
                    <a:lstStyle/>
                    <a:p>
                      <a:pPr algn="l" fontAlgn="b">
                        <a:buNone/>
                      </a:pPr>
                      <a:r>
                        <a:rPr lang="en-US" sz="1600" u="none" strike="noStrike">
                          <a:effectLst/>
                        </a:rPr>
                        <a:t>Eagle Zinc Erosion Repair Construction</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$1M-$5M</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562910/B510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Q2 FY27</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FY27</a:t>
                      </a:r>
                      <a:endParaRPr lang="en-US" sz="1600" b="0" i="0" u="none" strike="noStrike">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002822177"/>
                  </a:ext>
                </a:extLst>
              </a:tr>
              <a:tr h="857144">
                <a:tc>
                  <a:txBody>
                    <a:bodyPr/>
                    <a:lstStyle/>
                    <a:p>
                      <a:pPr algn="l" fontAlgn="b">
                        <a:buNone/>
                      </a:pPr>
                      <a:r>
                        <a:rPr lang="en-US" sz="1600" u="none" strike="noStrike" dirty="0">
                          <a:effectLst/>
                        </a:rPr>
                        <a:t>EPA Region 7 Trap 31 Control Point</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$1M-5M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237990</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TBD</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Task Order</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MATOC</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Q2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Q2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1766179904"/>
                  </a:ext>
                </a:extLst>
              </a:tr>
            </a:tbl>
          </a:graphicData>
        </a:graphic>
      </p:graphicFrame>
    </p:spTree>
    <p:extLst>
      <p:ext uri="{BB962C8B-B14F-4D97-AF65-F5344CB8AC3E}">
        <p14:creationId xmlns:p14="http://schemas.microsoft.com/office/powerpoint/2010/main" val="28282811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1B3CE-22AE-EFC0-544E-3E9C52BC19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39E7C4-5466-2A48-081F-A392C339DD39}"/>
              </a:ext>
            </a:extLst>
          </p:cNvPr>
          <p:cNvSpPr/>
          <p:nvPr/>
        </p:nvSpPr>
        <p:spPr>
          <a:xfrm>
            <a:off x="1656947" y="1605951"/>
            <a:ext cx="12230905" cy="508399"/>
          </a:xfrm>
          <a:prstGeom prst="rect">
            <a:avLst/>
          </a:prstGeom>
        </p:spPr>
        <p:txBody>
          <a:bodyPr wrap="square" lIns="79490" tIns="39746" rIns="79490" bIns="39746" anchor="t">
            <a:spAutoFit/>
          </a:bodyPr>
          <a:lstStyle/>
          <a:p>
            <a:pPr marL="9384" algn="ctr" defTabSz="1165860"/>
            <a:r>
              <a:rPr lang="en-US" sz="2782" b="1" spc="54" dirty="0">
                <a:solidFill>
                  <a:srgbClr val="221F20"/>
                </a:solidFill>
                <a:latin typeface="Arial Black"/>
                <a:cs typeface="Arial Black"/>
              </a:rPr>
              <a:t>MVS Engineering &amp; Construction</a:t>
            </a:r>
            <a:endParaRPr lang="en-US" sz="2782" u="sng" dirty="0">
              <a:solidFill>
                <a:srgbClr val="221F20"/>
              </a:solidFill>
              <a:latin typeface="Arial Black"/>
              <a:cs typeface="Arial Black"/>
            </a:endParaRPr>
          </a:p>
        </p:txBody>
      </p:sp>
      <p:graphicFrame>
        <p:nvGraphicFramePr>
          <p:cNvPr id="2" name="Table 1">
            <a:extLst>
              <a:ext uri="{FF2B5EF4-FFF2-40B4-BE49-F238E27FC236}">
                <a16:creationId xmlns:a16="http://schemas.microsoft.com/office/drawing/2014/main" id="{1B079533-C521-54F6-D63E-66CEE60A7239}"/>
              </a:ext>
            </a:extLst>
          </p:cNvPr>
          <p:cNvGraphicFramePr>
            <a:graphicFrameLocks noGrp="1"/>
          </p:cNvGraphicFramePr>
          <p:nvPr>
            <p:extLst>
              <p:ext uri="{D42A27DB-BD31-4B8C-83A1-F6EECF244321}">
                <p14:modId xmlns:p14="http://schemas.microsoft.com/office/powerpoint/2010/main" val="1373944551"/>
              </p:ext>
            </p:extLst>
          </p:nvPr>
        </p:nvGraphicFramePr>
        <p:xfrm>
          <a:off x="322261" y="2433664"/>
          <a:ext cx="14961282" cy="4200168"/>
        </p:xfrm>
        <a:graphic>
          <a:graphicData uri="http://schemas.openxmlformats.org/drawingml/2006/table">
            <a:tbl>
              <a:tblPr>
                <a:tableStyleId>{5C22544A-7EE6-4342-B048-85BDC9FD1C3A}</a:tableStyleId>
              </a:tblPr>
              <a:tblGrid>
                <a:gridCol w="4624224">
                  <a:extLst>
                    <a:ext uri="{9D8B030D-6E8A-4147-A177-3AD203B41FA5}">
                      <a16:colId xmlns:a16="http://schemas.microsoft.com/office/drawing/2014/main" val="36541843"/>
                    </a:ext>
                  </a:extLst>
                </a:gridCol>
                <a:gridCol w="1344954">
                  <a:extLst>
                    <a:ext uri="{9D8B030D-6E8A-4147-A177-3AD203B41FA5}">
                      <a16:colId xmlns:a16="http://schemas.microsoft.com/office/drawing/2014/main" val="2115280875"/>
                    </a:ext>
                  </a:extLst>
                </a:gridCol>
                <a:gridCol w="1133388">
                  <a:extLst>
                    <a:ext uri="{9D8B030D-6E8A-4147-A177-3AD203B41FA5}">
                      <a16:colId xmlns:a16="http://schemas.microsoft.com/office/drawing/2014/main" val="866102369"/>
                    </a:ext>
                  </a:extLst>
                </a:gridCol>
                <a:gridCol w="2115658">
                  <a:extLst>
                    <a:ext uri="{9D8B030D-6E8A-4147-A177-3AD203B41FA5}">
                      <a16:colId xmlns:a16="http://schemas.microsoft.com/office/drawing/2014/main" val="316039569"/>
                    </a:ext>
                  </a:extLst>
                </a:gridCol>
                <a:gridCol w="1589023">
                  <a:extLst>
                    <a:ext uri="{9D8B030D-6E8A-4147-A177-3AD203B41FA5}">
                      <a16:colId xmlns:a16="http://schemas.microsoft.com/office/drawing/2014/main" val="1241058172"/>
                    </a:ext>
                  </a:extLst>
                </a:gridCol>
                <a:gridCol w="1811141">
                  <a:extLst>
                    <a:ext uri="{9D8B030D-6E8A-4147-A177-3AD203B41FA5}">
                      <a16:colId xmlns:a16="http://schemas.microsoft.com/office/drawing/2014/main" val="750064542"/>
                    </a:ext>
                  </a:extLst>
                </a:gridCol>
                <a:gridCol w="1163612">
                  <a:extLst>
                    <a:ext uri="{9D8B030D-6E8A-4147-A177-3AD203B41FA5}">
                      <a16:colId xmlns:a16="http://schemas.microsoft.com/office/drawing/2014/main" val="2566155893"/>
                    </a:ext>
                  </a:extLst>
                </a:gridCol>
                <a:gridCol w="1179282">
                  <a:extLst>
                    <a:ext uri="{9D8B030D-6E8A-4147-A177-3AD203B41FA5}">
                      <a16:colId xmlns:a16="http://schemas.microsoft.com/office/drawing/2014/main" val="3057213773"/>
                    </a:ext>
                  </a:extLst>
                </a:gridCol>
              </a:tblGrid>
              <a:tr h="909879">
                <a:tc>
                  <a:txBody>
                    <a:bodyPr/>
                    <a:lstStyle/>
                    <a:p>
                      <a:pPr algn="l" fontAlgn="b">
                        <a:buNone/>
                      </a:pPr>
                      <a:r>
                        <a:rPr lang="en-US" sz="1600" b="1" u="none" strike="noStrike" dirty="0">
                          <a:effectLst/>
                        </a:rPr>
                        <a:t>Project Title and Description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Dollar Value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NAICS/PSC</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Set-Aside Decision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Contract Vehicle (Task/Delivery Orders)</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Action/Award Type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Solicitation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Award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499732378"/>
                  </a:ext>
                </a:extLst>
              </a:tr>
              <a:tr h="362991">
                <a:tc>
                  <a:txBody>
                    <a:bodyPr/>
                    <a:lstStyle/>
                    <a:p>
                      <a:pPr algn="l" fontAlgn="b">
                        <a:buNone/>
                      </a:pPr>
                      <a:r>
                        <a:rPr lang="en-US" sz="1600" u="none" strike="noStrike" dirty="0">
                          <a:effectLst/>
                        </a:rPr>
                        <a:t>Cahokia Heights Trunkline CIPP - Phase 2 (Upper Limits)</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$1M-$5M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237110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Full &amp; Open</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Q1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147801137"/>
                  </a:ext>
                </a:extLst>
              </a:tr>
              <a:tr h="382149">
                <a:tc>
                  <a:txBody>
                    <a:bodyPr/>
                    <a:lstStyle/>
                    <a:p>
                      <a:pPr algn="l" fontAlgn="b">
                        <a:buNone/>
                      </a:pPr>
                      <a:r>
                        <a:rPr lang="en-US" sz="1600" u="none" strike="noStrike" dirty="0">
                          <a:effectLst/>
                        </a:rPr>
                        <a:t>East St. Louis, IL Design Deficiency - BP12 PH2 Construction Contract</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&gt;$10M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237990/Y1PZ</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HUBZone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Q4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481200132"/>
                  </a:ext>
                </a:extLst>
              </a:tr>
              <a:tr h="191074">
                <a:tc>
                  <a:txBody>
                    <a:bodyPr/>
                    <a:lstStyle/>
                    <a:p>
                      <a:pPr algn="l" fontAlgn="b">
                        <a:buNone/>
                      </a:pPr>
                      <a:r>
                        <a:rPr lang="en-US" sz="1600" u="none" strike="noStrike" dirty="0">
                          <a:effectLst/>
                        </a:rPr>
                        <a:t>FUSRAP Janitorial Services</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Over SAT</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561720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SBSA</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Q1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Q2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3098472344"/>
                  </a:ext>
                </a:extLst>
              </a:tr>
              <a:tr h="382149">
                <a:tc>
                  <a:txBody>
                    <a:bodyPr/>
                    <a:lstStyle/>
                    <a:p>
                      <a:pPr algn="l" fontAlgn="b">
                        <a:buNone/>
                      </a:pPr>
                      <a:r>
                        <a:rPr lang="en-US" sz="1600" u="none" strike="noStrike" dirty="0">
                          <a:effectLst/>
                        </a:rPr>
                        <a:t>LD24 Bulkhead Hoist / Service Boom Crane Replacement (Supply)</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$5M-$10M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333120/3895</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SBSA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4159051220"/>
                  </a:ext>
                </a:extLst>
              </a:tr>
              <a:tr h="382149">
                <a:tc>
                  <a:txBody>
                    <a:bodyPr/>
                    <a:lstStyle/>
                    <a:p>
                      <a:pPr algn="l" fontAlgn="b">
                        <a:buNone/>
                      </a:pPr>
                      <a:r>
                        <a:rPr lang="en-US" sz="1600" u="none" strike="noStrike" dirty="0">
                          <a:effectLst/>
                        </a:rPr>
                        <a:t>East St. Louis Environmental Infrastructure - 63rd Street Pump Station</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$1M-$2M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9 months</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237110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 "C' Contract</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Q4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3727450724"/>
                  </a:ext>
                </a:extLst>
              </a:tr>
              <a:tr h="382149">
                <a:tc>
                  <a:txBody>
                    <a:bodyPr/>
                    <a:lstStyle/>
                    <a:p>
                      <a:pPr algn="l" fontAlgn="b">
                        <a:buNone/>
                      </a:pPr>
                      <a:r>
                        <a:rPr lang="fr-FR" sz="1600" u="none" strike="noStrike">
                          <a:effectLst/>
                        </a:rPr>
                        <a:t>St. Louis, MO Enviornmental Infrastructue - CSO Elimination 2026 Package </a:t>
                      </a:r>
                      <a:endParaRPr lang="fr-FR"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$1M-$5M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12 months</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237110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Full and Open</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 "C' Contract</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Q3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Q4 FY26</a:t>
                      </a:r>
                      <a:endParaRPr lang="en-US" sz="1600" b="0" i="0" u="none" strike="noStrike">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412104817"/>
                  </a:ext>
                </a:extLst>
              </a:tr>
              <a:tr h="191074">
                <a:tc>
                  <a:txBody>
                    <a:bodyPr/>
                    <a:lstStyle/>
                    <a:p>
                      <a:pPr algn="l" fontAlgn="b">
                        <a:buNone/>
                      </a:pPr>
                      <a:r>
                        <a:rPr lang="en-US" sz="1600" u="none" strike="noStrike">
                          <a:effectLst/>
                        </a:rPr>
                        <a:t>Cahokia Heights East Interceptor</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$5M-$10M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18 months </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237110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TBD</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 "C' Contract</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Q4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Q1 FY27</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1346208781"/>
                  </a:ext>
                </a:extLst>
              </a:tr>
            </a:tbl>
          </a:graphicData>
        </a:graphic>
      </p:graphicFrame>
    </p:spTree>
    <p:extLst>
      <p:ext uri="{BB962C8B-B14F-4D97-AF65-F5344CB8AC3E}">
        <p14:creationId xmlns:p14="http://schemas.microsoft.com/office/powerpoint/2010/main" val="4942697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9D3324-72AD-725D-EA34-0EBFF01371DD}"/>
              </a:ext>
            </a:extLst>
          </p:cNvPr>
          <p:cNvSpPr/>
          <p:nvPr/>
        </p:nvSpPr>
        <p:spPr>
          <a:xfrm>
            <a:off x="1656947" y="1605951"/>
            <a:ext cx="12230905" cy="1364659"/>
          </a:xfrm>
          <a:prstGeom prst="rect">
            <a:avLst/>
          </a:prstGeom>
        </p:spPr>
        <p:txBody>
          <a:bodyPr wrap="square" lIns="79490" tIns="39746" rIns="79490" bIns="39746" anchor="t">
            <a:spAutoFit/>
          </a:bodyPr>
          <a:lstStyle/>
          <a:p>
            <a:pPr marL="9384" algn="ctr" defTabSz="1165860"/>
            <a:r>
              <a:rPr lang="en-US" sz="2782" b="1" spc="54" dirty="0">
                <a:solidFill>
                  <a:srgbClr val="221F20"/>
                </a:solidFill>
                <a:latin typeface="Arial Black"/>
                <a:cs typeface="Arial Black"/>
              </a:rPr>
              <a:t>Upper Mississippi River Restoration (UMRR) &amp;</a:t>
            </a:r>
          </a:p>
          <a:p>
            <a:pPr marL="9384" algn="ctr" defTabSz="1165860"/>
            <a:r>
              <a:rPr lang="en-US" sz="2782" b="1" spc="54" dirty="0">
                <a:solidFill>
                  <a:srgbClr val="221F20"/>
                </a:solidFill>
                <a:latin typeface="Arial Black"/>
                <a:cs typeface="Arial Black"/>
              </a:rPr>
              <a:t>Navigation and Ecosystem Sustainability Program (NESP)</a:t>
            </a:r>
          </a:p>
          <a:p>
            <a:pPr marL="9384" algn="ctr" defTabSz="1165860"/>
            <a:endParaRPr lang="en-US" sz="2782" u="sng" dirty="0">
              <a:solidFill>
                <a:srgbClr val="221F20"/>
              </a:solidFill>
              <a:latin typeface="Arial Black"/>
              <a:cs typeface="Arial Black"/>
            </a:endParaRPr>
          </a:p>
        </p:txBody>
      </p:sp>
      <p:graphicFrame>
        <p:nvGraphicFramePr>
          <p:cNvPr id="4" name="Table 3">
            <a:extLst>
              <a:ext uri="{FF2B5EF4-FFF2-40B4-BE49-F238E27FC236}">
                <a16:creationId xmlns:a16="http://schemas.microsoft.com/office/drawing/2014/main" id="{275335E6-4AE2-07F1-928F-8A56D422FEE4}"/>
              </a:ext>
            </a:extLst>
          </p:cNvPr>
          <p:cNvGraphicFramePr>
            <a:graphicFrameLocks noGrp="1"/>
          </p:cNvGraphicFramePr>
          <p:nvPr>
            <p:extLst>
              <p:ext uri="{D42A27DB-BD31-4B8C-83A1-F6EECF244321}">
                <p14:modId xmlns:p14="http://schemas.microsoft.com/office/powerpoint/2010/main" val="807502002"/>
              </p:ext>
            </p:extLst>
          </p:nvPr>
        </p:nvGraphicFramePr>
        <p:xfrm>
          <a:off x="779461" y="2970610"/>
          <a:ext cx="14508389" cy="2934987"/>
        </p:xfrm>
        <a:graphic>
          <a:graphicData uri="http://schemas.openxmlformats.org/drawingml/2006/table">
            <a:tbl>
              <a:tblPr>
                <a:tableStyleId>{5C22544A-7EE6-4342-B048-85BDC9FD1C3A}</a:tableStyleId>
              </a:tblPr>
              <a:tblGrid>
                <a:gridCol w="4502604">
                  <a:extLst>
                    <a:ext uri="{9D8B030D-6E8A-4147-A177-3AD203B41FA5}">
                      <a16:colId xmlns:a16="http://schemas.microsoft.com/office/drawing/2014/main" val="3515015746"/>
                    </a:ext>
                  </a:extLst>
                </a:gridCol>
                <a:gridCol w="1309581">
                  <a:extLst>
                    <a:ext uri="{9D8B030D-6E8A-4147-A177-3AD203B41FA5}">
                      <a16:colId xmlns:a16="http://schemas.microsoft.com/office/drawing/2014/main" val="1061974782"/>
                    </a:ext>
                  </a:extLst>
                </a:gridCol>
                <a:gridCol w="1177805">
                  <a:extLst>
                    <a:ext uri="{9D8B030D-6E8A-4147-A177-3AD203B41FA5}">
                      <a16:colId xmlns:a16="http://schemas.microsoft.com/office/drawing/2014/main" val="4123565647"/>
                    </a:ext>
                  </a:extLst>
                </a:gridCol>
                <a:gridCol w="1693863">
                  <a:extLst>
                    <a:ext uri="{9D8B030D-6E8A-4147-A177-3AD203B41FA5}">
                      <a16:colId xmlns:a16="http://schemas.microsoft.com/office/drawing/2014/main" val="2312226730"/>
                    </a:ext>
                  </a:extLst>
                </a:gridCol>
                <a:gridCol w="1644423">
                  <a:extLst>
                    <a:ext uri="{9D8B030D-6E8A-4147-A177-3AD203B41FA5}">
                      <a16:colId xmlns:a16="http://schemas.microsoft.com/office/drawing/2014/main" val="361005372"/>
                    </a:ext>
                  </a:extLst>
                </a:gridCol>
                <a:gridCol w="1853520">
                  <a:extLst>
                    <a:ext uri="{9D8B030D-6E8A-4147-A177-3AD203B41FA5}">
                      <a16:colId xmlns:a16="http://schemas.microsoft.com/office/drawing/2014/main" val="2785763807"/>
                    </a:ext>
                  </a:extLst>
                </a:gridCol>
                <a:gridCol w="1175657">
                  <a:extLst>
                    <a:ext uri="{9D8B030D-6E8A-4147-A177-3AD203B41FA5}">
                      <a16:colId xmlns:a16="http://schemas.microsoft.com/office/drawing/2014/main" val="4250829845"/>
                    </a:ext>
                  </a:extLst>
                </a:gridCol>
                <a:gridCol w="1150936">
                  <a:extLst>
                    <a:ext uri="{9D8B030D-6E8A-4147-A177-3AD203B41FA5}">
                      <a16:colId xmlns:a16="http://schemas.microsoft.com/office/drawing/2014/main" val="1517301213"/>
                    </a:ext>
                  </a:extLst>
                </a:gridCol>
              </a:tblGrid>
              <a:tr h="857616">
                <a:tc>
                  <a:txBody>
                    <a:bodyPr/>
                    <a:lstStyle/>
                    <a:p>
                      <a:pPr algn="l" fontAlgn="b">
                        <a:buNone/>
                      </a:pPr>
                      <a:r>
                        <a:rPr lang="en-US" sz="1600" b="1" u="none" strike="noStrike" dirty="0">
                          <a:effectLst/>
                        </a:rPr>
                        <a:t>Project Title and Description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a:effectLst/>
                        </a:rPr>
                        <a:t>Anticipated Dollar Value</a:t>
                      </a:r>
                      <a:endParaRPr lang="en-US" sz="1600" b="1"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NAICS/PSC</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Set-Aside Decision</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Contract Vehicle (Task/Delivery Orders)</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Action/Award Type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Solicitation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b="1" u="none" strike="noStrike" dirty="0">
                          <a:effectLst/>
                        </a:rPr>
                        <a:t>Anticipated Award Date</a:t>
                      </a:r>
                      <a:endParaRPr lang="en-US" sz="1600" b="1"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106876564"/>
                  </a:ext>
                </a:extLst>
              </a:tr>
              <a:tr h="360199">
                <a:tc>
                  <a:txBody>
                    <a:bodyPr/>
                    <a:lstStyle/>
                    <a:p>
                      <a:pPr algn="l" fontAlgn="b">
                        <a:buNone/>
                      </a:pPr>
                      <a:r>
                        <a:rPr lang="en-US" sz="1600" u="none" strike="noStrike" dirty="0">
                          <a:effectLst/>
                        </a:rPr>
                        <a:t>NESP Lock &amp; Dam 25 Expansion - Lock Foundation &amp; Site Prep</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$25M-$50M</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237990</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Full &amp; Open</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Q2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Q4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3084722220"/>
                  </a:ext>
                </a:extLst>
              </a:tr>
              <a:tr h="360199">
                <a:tc>
                  <a:txBody>
                    <a:bodyPr/>
                    <a:lstStyle/>
                    <a:p>
                      <a:pPr algn="l" fontAlgn="b">
                        <a:buNone/>
                      </a:pPr>
                      <a:r>
                        <a:rPr lang="en-US" sz="1600" u="none" strike="noStrike">
                          <a:effectLst/>
                        </a:rPr>
                        <a:t>NESP Lock &amp; Dam 25 Expansion - New 1,200 ft Lock</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Greater than $500M </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Full &amp; Open</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N/A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Q4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FY27</a:t>
                      </a:r>
                      <a:endParaRPr lang="en-US" sz="1600" b="0" i="0" u="none" strike="noStrike">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323440797"/>
                  </a:ext>
                </a:extLst>
              </a:tr>
              <a:tr h="336186">
                <a:tc>
                  <a:txBody>
                    <a:bodyPr/>
                    <a:lstStyle/>
                    <a:p>
                      <a:pPr algn="l" fontAlgn="b">
                        <a:buNone/>
                      </a:pPr>
                      <a:r>
                        <a:rPr lang="en-US" sz="1600" u="none" strike="noStrike" dirty="0">
                          <a:effectLst/>
                        </a:rPr>
                        <a:t>UMRR CCNWR Stage 3 - Tree Establishment</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Under SAT</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1 Year</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8(a) Competitive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MATOC Task Order</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Q3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Q4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058872425"/>
                  </a:ext>
                </a:extLst>
              </a:tr>
              <a:tr h="180099">
                <a:tc>
                  <a:txBody>
                    <a:bodyPr/>
                    <a:lstStyle/>
                    <a:p>
                      <a:pPr algn="l" fontAlgn="b">
                        <a:buNone/>
                      </a:pPr>
                      <a:r>
                        <a:rPr lang="en-US" sz="1600" u="none" strike="noStrike">
                          <a:effectLst/>
                        </a:rPr>
                        <a:t>UMRR Crains Island Stage 3</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$10M-$15M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 Year</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SBSA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Q4 FY26</a:t>
                      </a:r>
                      <a:endParaRPr lang="en-US" sz="1600" b="0" i="0" u="none" strike="noStrike">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393485488"/>
                  </a:ext>
                </a:extLst>
              </a:tr>
              <a:tr h="180099">
                <a:tc>
                  <a:txBody>
                    <a:bodyPr/>
                    <a:lstStyle/>
                    <a:p>
                      <a:pPr algn="l" fontAlgn="b">
                        <a:buNone/>
                      </a:pPr>
                      <a:r>
                        <a:rPr lang="en-US" sz="1600" u="none" strike="noStrike">
                          <a:effectLst/>
                        </a:rPr>
                        <a:t>UMRR Harlow Island Stage 1B</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$1M-$5M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6 Months</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237990</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SBSA</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MATOC Task Order</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Q4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2237200768"/>
                  </a:ext>
                </a:extLst>
              </a:tr>
              <a:tr h="180099">
                <a:tc>
                  <a:txBody>
                    <a:bodyPr/>
                    <a:lstStyle/>
                    <a:p>
                      <a:pPr algn="l" fontAlgn="b">
                        <a:buNone/>
                      </a:pPr>
                      <a:r>
                        <a:rPr lang="en-US" sz="1600" u="none" strike="noStrike" dirty="0">
                          <a:effectLst/>
                        </a:rPr>
                        <a:t>NESP MMR Stone Dike Alterations</a:t>
                      </a:r>
                      <a:endParaRPr lang="en-US" sz="1600" b="0" i="0" u="none" strike="noStrike" dirty="0">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$5M-$15M</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550 Days</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237990</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Full and Open</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Stand Alone</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a:effectLst/>
                        </a:rPr>
                        <a:t>Q3 FY26</a:t>
                      </a:r>
                      <a:endParaRPr lang="en-US" sz="1600" b="0" i="0" u="none" strike="noStrike">
                        <a:solidFill>
                          <a:srgbClr val="000000"/>
                        </a:solidFill>
                        <a:effectLst/>
                        <a:latin typeface="Times New Roman" panose="02020603050405020304" pitchFamily="18" charset="0"/>
                      </a:endParaRPr>
                    </a:p>
                  </a:txBody>
                  <a:tcPr marL="6861" marR="6861" marT="6861" marB="0" anchor="b"/>
                </a:tc>
                <a:tc>
                  <a:txBody>
                    <a:bodyPr/>
                    <a:lstStyle/>
                    <a:p>
                      <a:pPr algn="l" fontAlgn="b">
                        <a:buNone/>
                      </a:pPr>
                      <a:r>
                        <a:rPr lang="en-US" sz="1600" u="none" strike="noStrike" dirty="0">
                          <a:effectLst/>
                        </a:rPr>
                        <a:t>Q3 FY26</a:t>
                      </a:r>
                      <a:endParaRPr lang="en-US" sz="1600" b="0" i="0" u="none" strike="noStrike" dirty="0">
                        <a:solidFill>
                          <a:srgbClr val="000000"/>
                        </a:solidFill>
                        <a:effectLst/>
                        <a:latin typeface="Times New Roman" panose="02020603050405020304" pitchFamily="18" charset="0"/>
                      </a:endParaRPr>
                    </a:p>
                  </a:txBody>
                  <a:tcPr marL="6861" marR="6861" marT="6861" marB="0" anchor="b"/>
                </a:tc>
                <a:extLst>
                  <a:ext uri="{0D108BD9-81ED-4DB2-BD59-A6C34878D82A}">
                    <a16:rowId xmlns:a16="http://schemas.microsoft.com/office/drawing/2014/main" val="1761195197"/>
                  </a:ext>
                </a:extLst>
              </a:tr>
            </a:tbl>
          </a:graphicData>
        </a:graphic>
      </p:graphicFrame>
    </p:spTree>
    <p:extLst>
      <p:ext uri="{BB962C8B-B14F-4D97-AF65-F5344CB8AC3E}">
        <p14:creationId xmlns:p14="http://schemas.microsoft.com/office/powerpoint/2010/main" val="226511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67D153-36E1-4B82-82B3-FEDBAE240E9C}"/>
              </a:ext>
            </a:extLst>
          </p:cNvPr>
          <p:cNvSpPr/>
          <p:nvPr/>
        </p:nvSpPr>
        <p:spPr>
          <a:xfrm>
            <a:off x="397310" y="7675321"/>
            <a:ext cx="14697721" cy="217932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9490" tIns="39746" rIns="79490" bIns="39746" rtlCol="0" anchor="ctr"/>
          <a:lstStyle/>
          <a:p>
            <a:pPr defTabSz="1165860">
              <a:defRPr/>
            </a:pPr>
            <a:r>
              <a:rPr lang="en-US" sz="1600" dirty="0">
                <a:solidFill>
                  <a:srgbClr val="FFFFFF"/>
                </a:solidFill>
                <a:latin typeface="Arial"/>
                <a:cs typeface="Arial"/>
              </a:rPr>
              <a:t>The NESP Lock and Dam 25 Expansion Project received  $732M  in FY22 BIL funding. The new 1200 ft Lock Project consists of the following features: </a:t>
            </a:r>
            <a:endParaRPr lang="en-US" sz="1600" dirty="0">
              <a:solidFill>
                <a:srgbClr val="FFFFFF"/>
              </a:solidFill>
              <a:latin typeface="Arial" panose="020B0604020202020204" pitchFamily="34" charset="0"/>
              <a:cs typeface="Arial" panose="020B0604020202020204" pitchFamily="34" charset="0"/>
            </a:endParaRPr>
          </a:p>
          <a:p>
            <a:pPr marL="285750" indent="-285750" defTabSz="1165860">
              <a:buFont typeface="Arial"/>
              <a:buChar char="•"/>
              <a:defRPr/>
            </a:pPr>
            <a:r>
              <a:rPr lang="en-US" sz="1600" dirty="0">
                <a:solidFill>
                  <a:srgbClr val="FFFFFF"/>
                </a:solidFill>
                <a:latin typeface="Arial"/>
                <a:cs typeface="Arial"/>
              </a:rPr>
              <a:t>Design and construction of a new 1200 ft long drilled shaft-founded lock chamber to be constructed on the Downstream side of the existing auxiliary miter gate bay;</a:t>
            </a:r>
            <a:endParaRPr lang="en-US" sz="1600" dirty="0">
              <a:solidFill>
                <a:srgbClr val="FFFFFF"/>
              </a:solidFill>
              <a:latin typeface="Arial" panose="020B0604020202020204" pitchFamily="34" charset="0"/>
              <a:cs typeface="Arial" panose="020B0604020202020204" pitchFamily="34" charset="0"/>
            </a:endParaRPr>
          </a:p>
          <a:p>
            <a:pPr marL="285750" indent="-285750" defTabSz="1165860">
              <a:buFont typeface="Arial"/>
              <a:buChar char="•"/>
              <a:defRPr/>
            </a:pPr>
            <a:r>
              <a:rPr lang="en-US" sz="1600" dirty="0">
                <a:solidFill>
                  <a:srgbClr val="FFFFFF"/>
                </a:solidFill>
                <a:latin typeface="Arial"/>
                <a:cs typeface="Arial"/>
              </a:rPr>
              <a:t>Design and construction of a new Upstream ported guard wall approximately 1250 ft long;</a:t>
            </a:r>
            <a:endParaRPr lang="en-US" sz="1600" dirty="0">
              <a:solidFill>
                <a:srgbClr val="FFFFFF"/>
              </a:solidFill>
              <a:latin typeface="Arial" panose="020B0604020202020204" pitchFamily="34" charset="0"/>
              <a:cs typeface="Arial" panose="020B0604020202020204" pitchFamily="34" charset="0"/>
            </a:endParaRPr>
          </a:p>
          <a:p>
            <a:pPr marL="285750" indent="-285750" defTabSz="1165860">
              <a:buFont typeface="Arial"/>
              <a:buChar char="•"/>
              <a:defRPr/>
            </a:pPr>
            <a:r>
              <a:rPr lang="en-US" sz="1600" dirty="0">
                <a:solidFill>
                  <a:srgbClr val="FFFFFF"/>
                </a:solidFill>
                <a:latin typeface="Arial"/>
                <a:cs typeface="Arial"/>
              </a:rPr>
              <a:t>Design and construction of a Downstream Guard Wall approximately 650 ft long designed to block flow through the wall;</a:t>
            </a:r>
            <a:endParaRPr lang="en-US" sz="1600" dirty="0">
              <a:solidFill>
                <a:srgbClr val="FFFFFF"/>
              </a:solidFill>
              <a:latin typeface="Arial" panose="020B0604020202020204" pitchFamily="34" charset="0"/>
              <a:cs typeface="Arial" panose="020B0604020202020204" pitchFamily="34" charset="0"/>
            </a:endParaRPr>
          </a:p>
          <a:p>
            <a:pPr marL="285750" indent="-285750" defTabSz="1165860">
              <a:buFont typeface="Arial"/>
              <a:buChar char="•"/>
              <a:defRPr/>
            </a:pPr>
            <a:r>
              <a:rPr lang="en-US" sz="1600" dirty="0">
                <a:solidFill>
                  <a:srgbClr val="FFFFFF"/>
                </a:solidFill>
                <a:latin typeface="Arial"/>
                <a:cs typeface="Arial"/>
              </a:rPr>
              <a:t>Design and construction of a Downstream Guide Cell; </a:t>
            </a:r>
            <a:endParaRPr lang="en-US" sz="1600" dirty="0">
              <a:solidFill>
                <a:srgbClr val="FFFFFF"/>
              </a:solidFill>
              <a:latin typeface="Arial" panose="020B0604020202020204" pitchFamily="34" charset="0"/>
              <a:cs typeface="Arial" panose="020B0604020202020204" pitchFamily="34" charset="0"/>
            </a:endParaRPr>
          </a:p>
          <a:p>
            <a:pPr marL="285750" indent="-285750" defTabSz="1165860">
              <a:buFont typeface="Arial"/>
              <a:buChar char="•"/>
              <a:defRPr/>
            </a:pPr>
            <a:r>
              <a:rPr lang="en-US" sz="1600" dirty="0">
                <a:solidFill>
                  <a:srgbClr val="FFFFFF"/>
                </a:solidFill>
                <a:latin typeface="Arial"/>
                <a:cs typeface="Arial"/>
              </a:rPr>
              <a:t>Fabricated Lock Bulkheads; and </a:t>
            </a:r>
            <a:endParaRPr lang="en-US" sz="1600" dirty="0">
              <a:solidFill>
                <a:srgbClr val="FFFFFF"/>
              </a:solidFill>
              <a:latin typeface="Arial" panose="020B0604020202020204" pitchFamily="34" charset="0"/>
              <a:cs typeface="Arial" panose="020B0604020202020204" pitchFamily="34" charset="0"/>
            </a:endParaRPr>
          </a:p>
          <a:p>
            <a:pPr marL="285750" indent="-285750" defTabSz="1165860">
              <a:buFont typeface="Arial"/>
              <a:buChar char="•"/>
              <a:defRPr/>
            </a:pPr>
            <a:r>
              <a:rPr lang="en-US" sz="1600" dirty="0">
                <a:solidFill>
                  <a:srgbClr val="FFFFFF"/>
                </a:solidFill>
                <a:latin typeface="Arial"/>
                <a:cs typeface="Arial"/>
              </a:rPr>
              <a:t>Design and construction of new Facilities to support lock operations.</a:t>
            </a:r>
            <a:endParaRPr lang="en-US" sz="1600" dirty="0">
              <a:solidFill>
                <a:srgbClr val="FFFFFF"/>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1E3BE51-3970-4574-B8E5-86BDF55946E9}"/>
              </a:ext>
            </a:extLst>
          </p:cNvPr>
          <p:cNvSpPr/>
          <p:nvPr/>
        </p:nvSpPr>
        <p:spPr>
          <a:xfrm>
            <a:off x="1495431" y="371571"/>
            <a:ext cx="13034000" cy="936528"/>
          </a:xfrm>
          <a:prstGeom prst="rect">
            <a:avLst/>
          </a:prstGeom>
        </p:spPr>
        <p:txBody>
          <a:bodyPr wrap="square" lIns="79490" tIns="39746" rIns="79490" bIns="39746" anchor="t">
            <a:spAutoFit/>
          </a:bodyPr>
          <a:lstStyle/>
          <a:p>
            <a:pPr marL="8890" algn="ctr" defTabSz="1165860"/>
            <a:r>
              <a:rPr lang="en-US" sz="2750" b="1" spc="54" dirty="0">
                <a:solidFill>
                  <a:srgbClr val="3E83F4"/>
                </a:solidFill>
                <a:latin typeface="Arial Black"/>
                <a:cs typeface="Arial Black"/>
              </a:rPr>
              <a:t>         </a:t>
            </a:r>
            <a:r>
              <a:rPr lang="en-US" sz="2750" b="1" spc="54" dirty="0">
                <a:solidFill>
                  <a:srgbClr val="FF0000"/>
                </a:solidFill>
                <a:latin typeface="Arial Black"/>
                <a:cs typeface="Calibri"/>
              </a:rPr>
              <a:t>Bipartisan Infrastructure Law (BIL)</a:t>
            </a:r>
            <a:r>
              <a:rPr lang="en-US" sz="2750" b="1" spc="54" dirty="0">
                <a:solidFill>
                  <a:srgbClr val="FF0000"/>
                </a:solidFill>
                <a:latin typeface="Arial Black"/>
                <a:cs typeface="Arial Black"/>
              </a:rPr>
              <a:t> </a:t>
            </a:r>
            <a:endParaRPr lang="en-US" sz="2750" dirty="0">
              <a:solidFill>
                <a:srgbClr val="FF0000"/>
              </a:solidFill>
              <a:latin typeface="Arial"/>
              <a:cs typeface="Arial"/>
            </a:endParaRPr>
          </a:p>
          <a:p>
            <a:pPr marL="8890" algn="ctr" defTabSz="1165860"/>
            <a:r>
              <a:rPr lang="en-US" sz="2782" b="1" spc="54" dirty="0">
                <a:solidFill>
                  <a:srgbClr val="3E83F4"/>
                </a:solidFill>
                <a:latin typeface="Arial Black"/>
                <a:cs typeface="Arial Black"/>
              </a:rPr>
              <a:t>       Projected Projects - Missouri</a:t>
            </a:r>
            <a:endParaRPr lang="en-US" sz="2782" dirty="0">
              <a:solidFill>
                <a:srgbClr val="3E83F4"/>
              </a:solidFill>
              <a:latin typeface="Arial Black"/>
              <a:cs typeface="Arial Black"/>
            </a:endParaRPr>
          </a:p>
        </p:txBody>
      </p:sp>
      <p:sp>
        <p:nvSpPr>
          <p:cNvPr id="14" name="Slide Number Placeholder 2">
            <a:extLst>
              <a:ext uri="{FF2B5EF4-FFF2-40B4-BE49-F238E27FC236}">
                <a16:creationId xmlns:a16="http://schemas.microsoft.com/office/drawing/2014/main" id="{BF9D8738-4D8A-48F2-A12B-45CF02DF05D3}"/>
              </a:ext>
            </a:extLst>
          </p:cNvPr>
          <p:cNvSpPr txBox="1">
            <a:spLocks/>
          </p:cNvSpPr>
          <p:nvPr/>
        </p:nvSpPr>
        <p:spPr>
          <a:xfrm>
            <a:off x="11269895" y="839448"/>
            <a:ext cx="3040510" cy="4046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165860"/>
            <a:fld id="{05A00E82-24BC-4B2F-B261-9E340FB6E32A}" type="slidenum">
              <a:rPr lang="en-US" sz="1108">
                <a:solidFill>
                  <a:srgbClr val="FFFFFF"/>
                </a:solidFill>
                <a:latin typeface="Arial"/>
              </a:rPr>
              <a:pPr algn="r" defTabSz="1165860"/>
              <a:t>7</a:t>
            </a:fld>
            <a:endParaRPr lang="en-US" sz="1108" dirty="0">
              <a:solidFill>
                <a:srgbClr val="FFFFFF"/>
              </a:solidFill>
              <a:latin typeface="Arial"/>
            </a:endParaRPr>
          </a:p>
        </p:txBody>
      </p:sp>
      <p:pic>
        <p:nvPicPr>
          <p:cNvPr id="2" name="Picture 1">
            <a:extLst>
              <a:ext uri="{FF2B5EF4-FFF2-40B4-BE49-F238E27FC236}">
                <a16:creationId xmlns:a16="http://schemas.microsoft.com/office/drawing/2014/main" id="{A4F3033F-66FB-7E6D-4891-65608DF251C4}"/>
              </a:ext>
            </a:extLst>
          </p:cNvPr>
          <p:cNvPicPr>
            <a:picLocks noChangeAspect="1"/>
          </p:cNvPicPr>
          <p:nvPr/>
        </p:nvPicPr>
        <p:blipFill>
          <a:blip r:embed="rId3"/>
          <a:stretch>
            <a:fillRect/>
          </a:stretch>
        </p:blipFill>
        <p:spPr>
          <a:xfrm>
            <a:off x="394162" y="4119785"/>
            <a:ext cx="4548286" cy="3017613"/>
          </a:xfrm>
          <a:prstGeom prst="rect">
            <a:avLst/>
          </a:prstGeom>
        </p:spPr>
      </p:pic>
      <p:pic>
        <p:nvPicPr>
          <p:cNvPr id="4" name="Picture 3">
            <a:extLst>
              <a:ext uri="{FF2B5EF4-FFF2-40B4-BE49-F238E27FC236}">
                <a16:creationId xmlns:a16="http://schemas.microsoft.com/office/drawing/2014/main" id="{D27ED004-A526-EC85-A5C3-13115C7E55B8}"/>
              </a:ext>
            </a:extLst>
          </p:cNvPr>
          <p:cNvPicPr>
            <a:picLocks noChangeAspect="1"/>
          </p:cNvPicPr>
          <p:nvPr/>
        </p:nvPicPr>
        <p:blipFill>
          <a:blip r:embed="rId4"/>
          <a:stretch>
            <a:fillRect/>
          </a:stretch>
        </p:blipFill>
        <p:spPr>
          <a:xfrm>
            <a:off x="5646900" y="3923663"/>
            <a:ext cx="9469281" cy="3549457"/>
          </a:xfrm>
          <a:prstGeom prst="rect">
            <a:avLst/>
          </a:prstGeom>
        </p:spPr>
      </p:pic>
      <p:graphicFrame>
        <p:nvGraphicFramePr>
          <p:cNvPr id="3" name="Table 2">
            <a:extLst>
              <a:ext uri="{FF2B5EF4-FFF2-40B4-BE49-F238E27FC236}">
                <a16:creationId xmlns:a16="http://schemas.microsoft.com/office/drawing/2014/main" id="{66AA877C-1CA2-45CD-EBC0-A1C83DFC00BE}"/>
              </a:ext>
            </a:extLst>
          </p:cNvPr>
          <p:cNvGraphicFramePr>
            <a:graphicFrameLocks noGrp="1"/>
          </p:cNvGraphicFramePr>
          <p:nvPr>
            <p:extLst>
              <p:ext uri="{D42A27DB-BD31-4B8C-83A1-F6EECF244321}">
                <p14:modId xmlns:p14="http://schemas.microsoft.com/office/powerpoint/2010/main" val="111331965"/>
              </p:ext>
            </p:extLst>
          </p:nvPr>
        </p:nvGraphicFramePr>
        <p:xfrm>
          <a:off x="190500" y="1560558"/>
          <a:ext cx="15045689" cy="1846962"/>
        </p:xfrm>
        <a:graphic>
          <a:graphicData uri="http://schemas.openxmlformats.org/drawingml/2006/table">
            <a:tbl>
              <a:tblPr>
                <a:tableStyleId>{5C22544A-7EE6-4342-B048-85BDC9FD1C3A}</a:tableStyleId>
              </a:tblPr>
              <a:tblGrid>
                <a:gridCol w="3494126">
                  <a:extLst>
                    <a:ext uri="{9D8B030D-6E8A-4147-A177-3AD203B41FA5}">
                      <a16:colId xmlns:a16="http://schemas.microsoft.com/office/drawing/2014/main" val="1919012493"/>
                    </a:ext>
                  </a:extLst>
                </a:gridCol>
                <a:gridCol w="1543148">
                  <a:extLst>
                    <a:ext uri="{9D8B030D-6E8A-4147-A177-3AD203B41FA5}">
                      <a16:colId xmlns:a16="http://schemas.microsoft.com/office/drawing/2014/main" val="1987377919"/>
                    </a:ext>
                  </a:extLst>
                </a:gridCol>
                <a:gridCol w="1410878">
                  <a:extLst>
                    <a:ext uri="{9D8B030D-6E8A-4147-A177-3AD203B41FA5}">
                      <a16:colId xmlns:a16="http://schemas.microsoft.com/office/drawing/2014/main" val="2181866599"/>
                    </a:ext>
                  </a:extLst>
                </a:gridCol>
                <a:gridCol w="1917912">
                  <a:extLst>
                    <a:ext uri="{9D8B030D-6E8A-4147-A177-3AD203B41FA5}">
                      <a16:colId xmlns:a16="http://schemas.microsoft.com/office/drawing/2014/main" val="981511653"/>
                    </a:ext>
                  </a:extLst>
                </a:gridCol>
                <a:gridCol w="1675417">
                  <a:extLst>
                    <a:ext uri="{9D8B030D-6E8A-4147-A177-3AD203B41FA5}">
                      <a16:colId xmlns:a16="http://schemas.microsoft.com/office/drawing/2014/main" val="721912924"/>
                    </a:ext>
                  </a:extLst>
                </a:gridCol>
                <a:gridCol w="1543148">
                  <a:extLst>
                    <a:ext uri="{9D8B030D-6E8A-4147-A177-3AD203B41FA5}">
                      <a16:colId xmlns:a16="http://schemas.microsoft.com/office/drawing/2014/main" val="1771214334"/>
                    </a:ext>
                  </a:extLst>
                </a:gridCol>
                <a:gridCol w="2182452">
                  <a:extLst>
                    <a:ext uri="{9D8B030D-6E8A-4147-A177-3AD203B41FA5}">
                      <a16:colId xmlns:a16="http://schemas.microsoft.com/office/drawing/2014/main" val="4134038908"/>
                    </a:ext>
                  </a:extLst>
                </a:gridCol>
                <a:gridCol w="1278608">
                  <a:extLst>
                    <a:ext uri="{9D8B030D-6E8A-4147-A177-3AD203B41FA5}">
                      <a16:colId xmlns:a16="http://schemas.microsoft.com/office/drawing/2014/main" val="3636217033"/>
                    </a:ext>
                  </a:extLst>
                </a:gridCol>
              </a:tblGrid>
              <a:tr h="898970">
                <a:tc>
                  <a:txBody>
                    <a:bodyPr/>
                    <a:lstStyle/>
                    <a:p>
                      <a:pPr algn="l" fontAlgn="t">
                        <a:buNone/>
                      </a:pPr>
                      <a:r>
                        <a:rPr lang="en-US" sz="2000" u="none" strike="noStrike">
                          <a:effectLst/>
                        </a:rPr>
                        <a:t>NESP Lock &amp; Dam 25 Expansion - Lock Foundation &amp; Site Prep</a:t>
                      </a:r>
                      <a:endParaRPr lang="en-US" sz="2000" b="0" i="0" u="none" strike="noStrike">
                        <a:solidFill>
                          <a:srgbClr val="000000"/>
                        </a:solidFill>
                        <a:effectLst/>
                        <a:latin typeface="Calibri" panose="020F0502020204030204" pitchFamily="34" charset="0"/>
                      </a:endParaRPr>
                    </a:p>
                  </a:txBody>
                  <a:tcPr marL="6350" marR="6350" marT="6350" marB="0"/>
                </a:tc>
                <a:tc>
                  <a:txBody>
                    <a:bodyPr/>
                    <a:lstStyle/>
                    <a:p>
                      <a:pPr algn="l" fontAlgn="ctr">
                        <a:buNone/>
                      </a:pPr>
                      <a:r>
                        <a:rPr lang="en-US" sz="2000" u="none" strike="noStrike">
                          <a:effectLst/>
                        </a:rPr>
                        <a:t>$25M-$50M</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237990</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Full &amp; Open</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N/A</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Stand Alone</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Q2 FY26</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Q4 FY26</a:t>
                      </a:r>
                      <a:endParaRPr lang="en-US"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31965961"/>
                  </a:ext>
                </a:extLst>
              </a:tr>
              <a:tr h="926212">
                <a:tc>
                  <a:txBody>
                    <a:bodyPr/>
                    <a:lstStyle/>
                    <a:p>
                      <a:pPr algn="l" fontAlgn="ctr">
                        <a:buNone/>
                      </a:pPr>
                      <a:r>
                        <a:rPr lang="en-US" sz="2000" u="none" strike="noStrike">
                          <a:effectLst/>
                        </a:rPr>
                        <a:t>NESP Lock &amp; Dam 25 Expansion - New 1,200 ft Lock</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buNone/>
                      </a:pPr>
                      <a:r>
                        <a:rPr lang="en-US" sz="2000" u="none" strike="noStrike">
                          <a:effectLst/>
                        </a:rPr>
                        <a:t>Greater than</a:t>
                      </a:r>
                      <a:br>
                        <a:rPr lang="en-US" sz="2000" u="none" strike="noStrike">
                          <a:effectLst/>
                        </a:rPr>
                      </a:br>
                      <a:r>
                        <a:rPr lang="en-US" sz="2000" u="none" strike="noStrike">
                          <a:effectLst/>
                        </a:rPr>
                        <a:t>$500M</a:t>
                      </a:r>
                      <a:endParaRPr lang="en-US" sz="2000" b="0" i="0" u="none" strike="noStrike">
                        <a:solidFill>
                          <a:srgbClr val="000000"/>
                        </a:solidFill>
                        <a:effectLst/>
                        <a:latin typeface="Times New Roman" panose="02020603050405020304" pitchFamily="18" charset="0"/>
                      </a:endParaRPr>
                    </a:p>
                  </a:txBody>
                  <a:tcPr marL="6350" marR="6350" marT="6350" marB="0"/>
                </a:tc>
                <a:tc>
                  <a:txBody>
                    <a:bodyPr/>
                    <a:lstStyle/>
                    <a:p>
                      <a:pPr algn="l" fontAlgn="ctr">
                        <a:buNone/>
                      </a:pPr>
                      <a:r>
                        <a:rPr lang="en-US" sz="2000" u="none" strike="noStrike">
                          <a:effectLst/>
                        </a:rPr>
                        <a:t>237990</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Full &amp; Open</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N/A</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Stand Alone</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a:effectLst/>
                        </a:rPr>
                        <a:t>Q4 FY26</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buNone/>
                      </a:pPr>
                      <a:r>
                        <a:rPr lang="en-US" sz="2000" u="none" strike="noStrike" dirty="0">
                          <a:effectLst/>
                        </a:rPr>
                        <a:t>FY27</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45733745"/>
                  </a:ext>
                </a:extLst>
              </a:tr>
            </a:tbl>
          </a:graphicData>
        </a:graphic>
      </p:graphicFrame>
    </p:spTree>
    <p:extLst>
      <p:ext uri="{BB962C8B-B14F-4D97-AF65-F5344CB8AC3E}">
        <p14:creationId xmlns:p14="http://schemas.microsoft.com/office/powerpoint/2010/main" val="298920154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D841-2D0D-4F44-A51A-66D9CAF27D58}"/>
              </a:ext>
            </a:extLst>
          </p:cNvPr>
          <p:cNvSpPr>
            <a:spLocks noGrp="1"/>
          </p:cNvSpPr>
          <p:nvPr>
            <p:ph type="title"/>
          </p:nvPr>
        </p:nvSpPr>
        <p:spPr>
          <a:xfrm>
            <a:off x="1466157" y="1170836"/>
            <a:ext cx="12387263" cy="1028225"/>
          </a:xfrm>
        </p:spPr>
        <p:txBody>
          <a:bodyPr/>
          <a:lstStyle/>
          <a:p>
            <a:pPr algn="ctr"/>
            <a:r>
              <a:rPr lang="en-US" sz="2782" cap="none" dirty="0">
                <a:solidFill>
                  <a:schemeClr val="tx1"/>
                </a:solidFill>
                <a:latin typeface="Arial Black"/>
                <a:ea typeface="ＭＳ Ｐゴシック"/>
                <a:cs typeface="Arial"/>
              </a:rPr>
              <a:t>Small Business Program – FY26</a:t>
            </a:r>
            <a:br>
              <a:rPr lang="en-US" sz="2782" cap="none" dirty="0">
                <a:solidFill>
                  <a:schemeClr val="tx1"/>
                </a:solidFill>
                <a:latin typeface="Arial Black"/>
                <a:ea typeface="ＭＳ Ｐゴシック"/>
                <a:cs typeface="Arial"/>
              </a:rPr>
            </a:br>
            <a:r>
              <a:rPr lang="en-US" sz="2782" cap="none" dirty="0">
                <a:solidFill>
                  <a:schemeClr val="tx1"/>
                </a:solidFill>
                <a:latin typeface="Arial Black"/>
                <a:ea typeface="ＭＳ Ｐゴシック"/>
                <a:cs typeface="Arial"/>
              </a:rPr>
              <a:t>Current Numbers as of 4/6/2026</a:t>
            </a:r>
            <a:endParaRPr lang="en-US" sz="2782" cap="none" dirty="0">
              <a:solidFill>
                <a:schemeClr val="tx1"/>
              </a:solidFill>
              <a:latin typeface="Arial Black" panose="020B0A04020102020204" pitchFamily="34" charset="0"/>
            </a:endParaRPr>
          </a:p>
        </p:txBody>
      </p:sp>
      <p:graphicFrame>
        <p:nvGraphicFramePr>
          <p:cNvPr id="6" name="Table 6">
            <a:extLst>
              <a:ext uri="{FF2B5EF4-FFF2-40B4-BE49-F238E27FC236}">
                <a16:creationId xmlns:a16="http://schemas.microsoft.com/office/drawing/2014/main" id="{31D32BAC-7581-4D7E-8A39-1BE55E10BF39}"/>
              </a:ext>
            </a:extLst>
          </p:cNvPr>
          <p:cNvGraphicFramePr>
            <a:graphicFrameLocks noGrp="1"/>
          </p:cNvGraphicFramePr>
          <p:nvPr>
            <p:ph idx="1"/>
            <p:extLst>
              <p:ext uri="{D42A27DB-BD31-4B8C-83A1-F6EECF244321}">
                <p14:modId xmlns:p14="http://schemas.microsoft.com/office/powerpoint/2010/main" val="2956175602"/>
              </p:ext>
            </p:extLst>
          </p:nvPr>
        </p:nvGraphicFramePr>
        <p:xfrm>
          <a:off x="1567543" y="2039659"/>
          <a:ext cx="12361651" cy="2400622"/>
        </p:xfrm>
        <a:graphic>
          <a:graphicData uri="http://schemas.openxmlformats.org/drawingml/2006/table">
            <a:tbl>
              <a:tblPr firstRow="1" bandRow="1">
                <a:tableStyleId>{17292A2E-F333-43FB-9621-5CBBE7FDCDCB}</a:tableStyleId>
              </a:tblPr>
              <a:tblGrid>
                <a:gridCol w="2338797">
                  <a:extLst>
                    <a:ext uri="{9D8B030D-6E8A-4147-A177-3AD203B41FA5}">
                      <a16:colId xmlns:a16="http://schemas.microsoft.com/office/drawing/2014/main" val="3285697067"/>
                    </a:ext>
                  </a:extLst>
                </a:gridCol>
                <a:gridCol w="2035914">
                  <a:extLst>
                    <a:ext uri="{9D8B030D-6E8A-4147-A177-3AD203B41FA5}">
                      <a16:colId xmlns:a16="http://schemas.microsoft.com/office/drawing/2014/main" val="1456113564"/>
                    </a:ext>
                  </a:extLst>
                </a:gridCol>
                <a:gridCol w="1816060">
                  <a:extLst>
                    <a:ext uri="{9D8B030D-6E8A-4147-A177-3AD203B41FA5}">
                      <a16:colId xmlns:a16="http://schemas.microsoft.com/office/drawing/2014/main" val="1523346911"/>
                    </a:ext>
                  </a:extLst>
                </a:gridCol>
                <a:gridCol w="2056960">
                  <a:extLst>
                    <a:ext uri="{9D8B030D-6E8A-4147-A177-3AD203B41FA5}">
                      <a16:colId xmlns:a16="http://schemas.microsoft.com/office/drawing/2014/main" val="2209629246"/>
                    </a:ext>
                  </a:extLst>
                </a:gridCol>
                <a:gridCol w="2056960">
                  <a:extLst>
                    <a:ext uri="{9D8B030D-6E8A-4147-A177-3AD203B41FA5}">
                      <a16:colId xmlns:a16="http://schemas.microsoft.com/office/drawing/2014/main" val="1121418364"/>
                    </a:ext>
                  </a:extLst>
                </a:gridCol>
                <a:gridCol w="2056960">
                  <a:extLst>
                    <a:ext uri="{9D8B030D-6E8A-4147-A177-3AD203B41FA5}">
                      <a16:colId xmlns:a16="http://schemas.microsoft.com/office/drawing/2014/main" val="1525894230"/>
                    </a:ext>
                  </a:extLst>
                </a:gridCol>
              </a:tblGrid>
              <a:tr h="896482">
                <a:tc>
                  <a:txBody>
                    <a:bodyPr/>
                    <a:lstStyle/>
                    <a:p>
                      <a:pPr lvl="0" algn="ctr">
                        <a:buNone/>
                      </a:pPr>
                      <a:r>
                        <a:rPr lang="en-US" sz="1500" dirty="0">
                          <a:solidFill>
                            <a:schemeClr val="tx2"/>
                          </a:solidFill>
                        </a:rPr>
                        <a:t>Achievement /</a:t>
                      </a:r>
                      <a:endParaRPr lang="en-US" sz="900" dirty="0"/>
                    </a:p>
                    <a:p>
                      <a:pPr lvl="0" algn="ctr">
                        <a:buNone/>
                      </a:pPr>
                      <a:r>
                        <a:rPr lang="en-US" sz="1500" dirty="0">
                          <a:solidFill>
                            <a:schemeClr val="tx2"/>
                          </a:solidFill>
                        </a:rPr>
                        <a:t> Dollars Obligated</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lvl="0" algn="ctr">
                        <a:buNone/>
                      </a:pPr>
                      <a:r>
                        <a:rPr lang="en-US" sz="1500" b="1" i="0" u="none" strike="noStrike" noProof="0" dirty="0">
                          <a:solidFill>
                            <a:schemeClr val="tx2"/>
                          </a:solidFill>
                          <a:latin typeface="Arial"/>
                        </a:rPr>
                        <a:t>Small Business</a:t>
                      </a:r>
                      <a:endParaRPr lang="en-US" sz="1500" dirty="0">
                        <a:solidFill>
                          <a:schemeClr val="tx2"/>
                        </a:solidFill>
                      </a:endParaRP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Small Disadvantaged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Women Owned Small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Service-Disabled Veteran Owned Small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HUBZone Small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extLst>
                  <a:ext uri="{0D108BD9-81ED-4DB2-BD59-A6C34878D82A}">
                    <a16:rowId xmlns:a16="http://schemas.microsoft.com/office/drawing/2014/main" val="792231247"/>
                  </a:ext>
                </a:extLst>
              </a:tr>
              <a:tr h="501380">
                <a:tc>
                  <a:txBody>
                    <a:bodyPr/>
                    <a:lstStyle/>
                    <a:p>
                      <a:pPr lvl="0">
                        <a:buNone/>
                      </a:pPr>
                      <a:r>
                        <a:rPr lang="en-US" sz="1800" dirty="0"/>
                        <a:t>Awarded Actions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211</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122</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90</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20</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34</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552450"/>
                  </a:ext>
                </a:extLst>
              </a:tr>
              <a:tr h="501380">
                <a:tc>
                  <a:txBody>
                    <a:bodyPr/>
                    <a:lstStyle/>
                    <a:p>
                      <a:r>
                        <a:rPr lang="en-US" sz="1800" dirty="0"/>
                        <a:t>Achievements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69.22%</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40.72%</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21.55%</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3.35%</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19.27%</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928261"/>
                  </a:ext>
                </a:extLst>
              </a:tr>
              <a:tr h="501380">
                <a:tc>
                  <a:txBody>
                    <a:bodyPr/>
                    <a:lstStyle/>
                    <a:p>
                      <a:r>
                        <a:rPr lang="en-US" sz="1800" dirty="0"/>
                        <a:t>Dollars Obligated</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noProof="0" dirty="0">
                          <a:latin typeface="+mn-lt"/>
                        </a:rPr>
                        <a:t>$33,310,335</a:t>
                      </a:r>
                      <a:endParaRPr lang="en-US" sz="1800" b="0" i="0" u="none" strike="noStrike" noProof="0" dirty="0">
                        <a:latin typeface="Arial"/>
                      </a:endParaRP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noProof="0" dirty="0">
                          <a:latin typeface="+mn-lt"/>
                        </a:rPr>
                        <a:t>$19,595,913</a:t>
                      </a:r>
                      <a:endParaRPr lang="en-US" sz="1800" b="0" i="0" u="none" strike="noStrike" noProof="0" dirty="0">
                        <a:latin typeface="Arial"/>
                      </a:endParaRP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noProof="0" dirty="0">
                          <a:latin typeface="+mn-lt"/>
                        </a:rPr>
                        <a:t>$10,370,747</a:t>
                      </a:r>
                      <a:endParaRPr lang="en-US" sz="1800" b="0" i="0" u="none" strike="noStrike" noProof="0" dirty="0">
                        <a:latin typeface="Arial"/>
                      </a:endParaRP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b="0" i="0" u="none" strike="noStrike" noProof="0" dirty="0">
                          <a:latin typeface="+mn-lt"/>
                        </a:rPr>
                        <a:t>$1,613,180</a:t>
                      </a:r>
                      <a:endParaRPr lang="en-US" sz="1800" b="0" i="0" u="none" strike="noStrike" noProof="0" dirty="0">
                        <a:latin typeface="Arial"/>
                      </a:endParaRP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noProof="0" dirty="0">
                          <a:latin typeface="+mn-lt"/>
                        </a:rPr>
                        <a:t>$9,272,886</a:t>
                      </a:r>
                      <a:endParaRPr lang="en-US" sz="1800" b="0" i="0" u="none" strike="noStrike" noProof="0" dirty="0">
                        <a:latin typeface="Arial"/>
                      </a:endParaRP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376603"/>
                  </a:ext>
                </a:extLst>
              </a:tr>
            </a:tbl>
          </a:graphicData>
        </a:graphic>
      </p:graphicFrame>
      <p:sp>
        <p:nvSpPr>
          <p:cNvPr id="10" name="TextBox 9">
            <a:extLst>
              <a:ext uri="{FF2B5EF4-FFF2-40B4-BE49-F238E27FC236}">
                <a16:creationId xmlns:a16="http://schemas.microsoft.com/office/drawing/2014/main" id="{7E2F052E-64C7-40A4-A8C0-C485281F2E9F}"/>
              </a:ext>
            </a:extLst>
          </p:cNvPr>
          <p:cNvSpPr txBox="1"/>
          <p:nvPr/>
        </p:nvSpPr>
        <p:spPr>
          <a:xfrm>
            <a:off x="1556021" y="4440281"/>
            <a:ext cx="8350682" cy="883180"/>
          </a:xfrm>
          <a:prstGeom prst="rect">
            <a:avLst/>
          </a:prstGeom>
          <a:noFill/>
        </p:spPr>
        <p:txBody>
          <a:bodyPr rot="0" spcFirstLastPara="0" vertOverflow="overflow" horzOverflow="overflow" vert="horz" wrap="square" lIns="79490" tIns="39746" rIns="79490" bIns="39746" numCol="1" spcCol="0" rtlCol="0" fromWordArt="0" anchor="t" anchorCtr="0" forceAA="0" compatLnSpc="1">
            <a:prstTxWarp prst="textNoShape">
              <a:avLst/>
            </a:prstTxWarp>
            <a:spAutoFit/>
          </a:bodyPr>
          <a:lstStyle/>
          <a:p>
            <a:pPr defTabSz="1165860">
              <a:defRPr/>
            </a:pPr>
            <a:r>
              <a:rPr lang="en-US" sz="1739" dirty="0">
                <a:solidFill>
                  <a:srgbClr val="000000"/>
                </a:solidFill>
                <a:latin typeface="Arial"/>
              </a:rPr>
              <a:t>Total Actions: </a:t>
            </a:r>
            <a:r>
              <a:rPr lang="en-US" sz="1739" b="1" dirty="0">
                <a:solidFill>
                  <a:srgbClr val="000000"/>
                </a:solidFill>
                <a:latin typeface="Arial"/>
              </a:rPr>
              <a:t>308 for a total value of $48,122,192</a:t>
            </a:r>
          </a:p>
          <a:p>
            <a:pPr defTabSz="1165860">
              <a:defRPr/>
            </a:pPr>
            <a:endParaRPr lang="en-US" sz="1739" b="1" dirty="0">
              <a:solidFill>
                <a:srgbClr val="000000"/>
              </a:solidFill>
              <a:latin typeface="Arial"/>
              <a:cs typeface="Arial"/>
            </a:endParaRPr>
          </a:p>
          <a:p>
            <a:pPr defTabSz="1165860">
              <a:defRPr/>
            </a:pPr>
            <a:r>
              <a:rPr lang="en-US" sz="1739" dirty="0">
                <a:solidFill>
                  <a:srgbClr val="000000"/>
                </a:solidFill>
                <a:latin typeface="Arial"/>
                <a:cs typeface="Arial"/>
              </a:rPr>
              <a:t>Total Small Business Actions: </a:t>
            </a:r>
            <a:r>
              <a:rPr lang="en-US" sz="1739" b="1" dirty="0">
                <a:solidFill>
                  <a:srgbClr val="000000"/>
                </a:solidFill>
                <a:latin typeface="Arial"/>
                <a:cs typeface="Arial"/>
              </a:rPr>
              <a:t>211</a:t>
            </a:r>
            <a:r>
              <a:rPr lang="en-US" sz="1739" b="1" dirty="0">
                <a:solidFill>
                  <a:srgbClr val="000000"/>
                </a:solidFill>
                <a:latin typeface="Arial"/>
              </a:rPr>
              <a:t> for a total value of $133,310,335 </a:t>
            </a:r>
            <a:endParaRPr lang="en-US" sz="1739" dirty="0">
              <a:solidFill>
                <a:srgbClr val="000000"/>
              </a:solidFill>
              <a:latin typeface="Arial"/>
              <a:cs typeface="Arial"/>
            </a:endParaRPr>
          </a:p>
        </p:txBody>
      </p:sp>
      <p:graphicFrame>
        <p:nvGraphicFramePr>
          <p:cNvPr id="3" name="Table 6">
            <a:extLst>
              <a:ext uri="{FF2B5EF4-FFF2-40B4-BE49-F238E27FC236}">
                <a16:creationId xmlns:a16="http://schemas.microsoft.com/office/drawing/2014/main" id="{43DBF224-62A3-457B-B55D-8661D92F99AF}"/>
              </a:ext>
            </a:extLst>
          </p:cNvPr>
          <p:cNvGraphicFramePr>
            <a:graphicFrameLocks/>
          </p:cNvGraphicFramePr>
          <p:nvPr>
            <p:extLst>
              <p:ext uri="{D42A27DB-BD31-4B8C-83A1-F6EECF244321}">
                <p14:modId xmlns:p14="http://schemas.microsoft.com/office/powerpoint/2010/main" val="730838351"/>
              </p:ext>
            </p:extLst>
          </p:nvPr>
        </p:nvGraphicFramePr>
        <p:xfrm>
          <a:off x="1601517" y="6148053"/>
          <a:ext cx="12341766" cy="2025994"/>
        </p:xfrm>
        <a:graphic>
          <a:graphicData uri="http://schemas.openxmlformats.org/drawingml/2006/table">
            <a:tbl>
              <a:tblPr firstRow="1" bandRow="1">
                <a:tableStyleId>{17292A2E-F333-43FB-9621-5CBBE7FDCDCB}</a:tableStyleId>
              </a:tblPr>
              <a:tblGrid>
                <a:gridCol w="2318908">
                  <a:extLst>
                    <a:ext uri="{9D8B030D-6E8A-4147-A177-3AD203B41FA5}">
                      <a16:colId xmlns:a16="http://schemas.microsoft.com/office/drawing/2014/main" val="3285697067"/>
                    </a:ext>
                  </a:extLst>
                </a:gridCol>
                <a:gridCol w="1795014">
                  <a:extLst>
                    <a:ext uri="{9D8B030D-6E8A-4147-A177-3AD203B41FA5}">
                      <a16:colId xmlns:a16="http://schemas.microsoft.com/office/drawing/2014/main" val="1456113564"/>
                    </a:ext>
                  </a:extLst>
                </a:gridCol>
                <a:gridCol w="2056961">
                  <a:extLst>
                    <a:ext uri="{9D8B030D-6E8A-4147-A177-3AD203B41FA5}">
                      <a16:colId xmlns:a16="http://schemas.microsoft.com/office/drawing/2014/main" val="1523346911"/>
                    </a:ext>
                  </a:extLst>
                </a:gridCol>
                <a:gridCol w="2056961">
                  <a:extLst>
                    <a:ext uri="{9D8B030D-6E8A-4147-A177-3AD203B41FA5}">
                      <a16:colId xmlns:a16="http://schemas.microsoft.com/office/drawing/2014/main" val="2209629246"/>
                    </a:ext>
                  </a:extLst>
                </a:gridCol>
                <a:gridCol w="2056961">
                  <a:extLst>
                    <a:ext uri="{9D8B030D-6E8A-4147-A177-3AD203B41FA5}">
                      <a16:colId xmlns:a16="http://schemas.microsoft.com/office/drawing/2014/main" val="1121418364"/>
                    </a:ext>
                  </a:extLst>
                </a:gridCol>
                <a:gridCol w="2056961">
                  <a:extLst>
                    <a:ext uri="{9D8B030D-6E8A-4147-A177-3AD203B41FA5}">
                      <a16:colId xmlns:a16="http://schemas.microsoft.com/office/drawing/2014/main" val="1525894230"/>
                    </a:ext>
                  </a:extLst>
                </a:gridCol>
              </a:tblGrid>
              <a:tr h="896482">
                <a:tc>
                  <a:txBody>
                    <a:bodyPr/>
                    <a:lstStyle/>
                    <a:p>
                      <a:pPr lvl="0" algn="ctr">
                        <a:buNone/>
                      </a:pPr>
                      <a:r>
                        <a:rPr lang="en-US" sz="1500" dirty="0">
                          <a:solidFill>
                            <a:schemeClr val="tx2"/>
                          </a:solidFill>
                        </a:rPr>
                        <a:t>Achievement /</a:t>
                      </a:r>
                      <a:endParaRPr lang="en-US" sz="900" dirty="0"/>
                    </a:p>
                    <a:p>
                      <a:pPr lvl="0" algn="ctr">
                        <a:buNone/>
                      </a:pPr>
                      <a:r>
                        <a:rPr lang="en-US" sz="1500" dirty="0">
                          <a:solidFill>
                            <a:schemeClr val="tx2"/>
                          </a:solidFill>
                        </a:rPr>
                        <a:t> Dollars Obligated</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lvl="0" algn="ctr">
                        <a:buNone/>
                      </a:pPr>
                      <a:r>
                        <a:rPr lang="en-US" sz="1500" b="1" i="0" u="none" strike="noStrike" noProof="0" dirty="0">
                          <a:solidFill>
                            <a:schemeClr val="tx2"/>
                          </a:solidFill>
                          <a:latin typeface="Arial"/>
                        </a:rPr>
                        <a:t>Small Business</a:t>
                      </a:r>
                      <a:endParaRPr lang="en-US" sz="1500" dirty="0">
                        <a:solidFill>
                          <a:schemeClr val="tx2"/>
                        </a:solidFill>
                      </a:endParaRP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Small Disadvantage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Women Owned Small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Service-Disabled Veteran Owned Small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tc>
                  <a:txBody>
                    <a:bodyPr/>
                    <a:lstStyle/>
                    <a:p>
                      <a:pPr algn="ctr"/>
                      <a:r>
                        <a:rPr lang="en-US" sz="1500" dirty="0">
                          <a:solidFill>
                            <a:schemeClr val="tx2"/>
                          </a:solidFill>
                        </a:rPr>
                        <a:t>HUBZone Small Business</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3F4"/>
                    </a:solidFill>
                  </a:tcPr>
                </a:tc>
                <a:extLst>
                  <a:ext uri="{0D108BD9-81ED-4DB2-BD59-A6C34878D82A}">
                    <a16:rowId xmlns:a16="http://schemas.microsoft.com/office/drawing/2014/main" val="792231247"/>
                  </a:ext>
                </a:extLst>
              </a:tr>
              <a:tr h="501380">
                <a:tc>
                  <a:txBody>
                    <a:bodyPr/>
                    <a:lstStyle/>
                    <a:p>
                      <a:r>
                        <a:rPr lang="en-US" sz="1800" dirty="0"/>
                        <a:t>Current</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50.00%</a:t>
                      </a:r>
                      <a:endParaRPr lang="en-US" sz="900" dirty="0"/>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10.00%</a:t>
                      </a:r>
                      <a:endParaRPr lang="en-US" sz="900" dirty="0"/>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11.89%</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2.36%</a:t>
                      </a:r>
                      <a:endParaRPr lang="en-US" sz="900" dirty="0"/>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4.00%</a:t>
                      </a:r>
                      <a:endParaRPr lang="en-US" sz="900" dirty="0"/>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928261"/>
                  </a:ext>
                </a:extLst>
              </a:tr>
              <a:tr h="623559">
                <a:tc>
                  <a:txBody>
                    <a:bodyPr/>
                    <a:lstStyle/>
                    <a:p>
                      <a:r>
                        <a:rPr lang="en-US" sz="1800" dirty="0"/>
                        <a:t>Current Stats (as of 6APR2026)</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69.22%</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40.72%</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21.55%</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3.35%</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dirty="0"/>
                        <a:t>19.27%</a:t>
                      </a:r>
                    </a:p>
                  </a:txBody>
                  <a:tcPr marL="79490" marR="79490" marT="39746" marB="39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376603"/>
                  </a:ext>
                </a:extLst>
              </a:tr>
            </a:tbl>
          </a:graphicData>
        </a:graphic>
      </p:graphicFrame>
      <p:sp>
        <p:nvSpPr>
          <p:cNvPr id="8" name="Title 1">
            <a:extLst>
              <a:ext uri="{FF2B5EF4-FFF2-40B4-BE49-F238E27FC236}">
                <a16:creationId xmlns:a16="http://schemas.microsoft.com/office/drawing/2014/main" id="{225CC401-5087-4330-A7AD-78FAA5024BC2}"/>
              </a:ext>
            </a:extLst>
          </p:cNvPr>
          <p:cNvSpPr txBox="1">
            <a:spLocks/>
          </p:cNvSpPr>
          <p:nvPr/>
        </p:nvSpPr>
        <p:spPr bwMode="auto">
          <a:xfrm>
            <a:off x="1601516" y="5284451"/>
            <a:ext cx="12387263" cy="1028225"/>
          </a:xfrm>
          <a:prstGeom prst="rect">
            <a:avLst/>
          </a:prstGeom>
          <a:noFill/>
          <a:ln w="9525">
            <a:noFill/>
            <a:miter lim="800000"/>
            <a:headEnd/>
            <a:tailEnd/>
          </a:ln>
        </p:spPr>
        <p:txBody>
          <a:bodyPr vert="horz" wrap="square" lIns="79490" tIns="39746" rIns="79490" bIns="39746" numCol="1" anchor="ctr" anchorCtr="0" compatLnSpc="1">
            <a:prstTxWarp prst="textNoShape">
              <a:avLst/>
            </a:prstTxWarp>
          </a:bodyPr>
          <a:lstStyle>
            <a:lvl1pPr algn="l" rtl="0" eaLnBrk="1" fontAlgn="base" hangingPunct="1">
              <a:spcBef>
                <a:spcPct val="0"/>
              </a:spcBef>
              <a:spcAft>
                <a:spcPct val="0"/>
              </a:spcAft>
              <a:defRPr sz="3060" b="1" kern="1200" cap="all" baseline="0">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306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306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306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3060" b="1">
                <a:solidFill>
                  <a:srgbClr val="978473"/>
                </a:solidFill>
                <a:latin typeface="Arial" charset="0"/>
                <a:ea typeface="ＭＳ Ｐゴシック" charset="0"/>
                <a:cs typeface="Arial" charset="0"/>
              </a:defRPr>
            </a:lvl5pPr>
            <a:lvl6pPr marL="582930" algn="l" rtl="0" eaLnBrk="1" fontAlgn="base" hangingPunct="1">
              <a:spcBef>
                <a:spcPct val="0"/>
              </a:spcBef>
              <a:spcAft>
                <a:spcPct val="0"/>
              </a:spcAft>
              <a:defRPr sz="5610">
                <a:solidFill>
                  <a:schemeClr val="tx1"/>
                </a:solidFill>
                <a:latin typeface="Arial" charset="0"/>
                <a:cs typeface="Arial" charset="0"/>
              </a:defRPr>
            </a:lvl6pPr>
            <a:lvl7pPr marL="1165860" algn="l" rtl="0" eaLnBrk="1" fontAlgn="base" hangingPunct="1">
              <a:spcBef>
                <a:spcPct val="0"/>
              </a:spcBef>
              <a:spcAft>
                <a:spcPct val="0"/>
              </a:spcAft>
              <a:defRPr sz="5610">
                <a:solidFill>
                  <a:schemeClr val="tx1"/>
                </a:solidFill>
                <a:latin typeface="Arial" charset="0"/>
                <a:cs typeface="Arial" charset="0"/>
              </a:defRPr>
            </a:lvl7pPr>
            <a:lvl8pPr marL="1748790" algn="l" rtl="0" eaLnBrk="1" fontAlgn="base" hangingPunct="1">
              <a:spcBef>
                <a:spcPct val="0"/>
              </a:spcBef>
              <a:spcAft>
                <a:spcPct val="0"/>
              </a:spcAft>
              <a:defRPr sz="5610">
                <a:solidFill>
                  <a:schemeClr val="tx1"/>
                </a:solidFill>
                <a:latin typeface="Arial" charset="0"/>
                <a:cs typeface="Arial" charset="0"/>
              </a:defRPr>
            </a:lvl8pPr>
            <a:lvl9pPr marL="2331720" algn="l" rtl="0" eaLnBrk="1" fontAlgn="base" hangingPunct="1">
              <a:spcBef>
                <a:spcPct val="0"/>
              </a:spcBef>
              <a:spcAft>
                <a:spcPct val="0"/>
              </a:spcAft>
              <a:defRPr sz="5610">
                <a:solidFill>
                  <a:schemeClr val="tx1"/>
                </a:solidFill>
                <a:latin typeface="Arial" charset="0"/>
                <a:cs typeface="Arial" charset="0"/>
              </a:defRPr>
            </a:lvl9pPr>
          </a:lstStyle>
          <a:p>
            <a:pPr algn="ctr" defTabSz="1165860"/>
            <a:r>
              <a:rPr lang="en-US" sz="2782" cap="none" dirty="0">
                <a:solidFill>
                  <a:srgbClr val="221F20"/>
                </a:solidFill>
                <a:latin typeface="Arial Black"/>
                <a:ea typeface="ＭＳ Ｐゴシック"/>
                <a:cs typeface="Arial"/>
              </a:rPr>
              <a:t>Small Business Program – Current FY26 Goals </a:t>
            </a:r>
            <a:endParaRPr lang="en-US" sz="2782" cap="none" dirty="0">
              <a:solidFill>
                <a:srgbClr val="221F20"/>
              </a:solidFill>
              <a:latin typeface="Arial Black"/>
            </a:endParaRPr>
          </a:p>
        </p:txBody>
      </p:sp>
    </p:spTree>
    <p:extLst>
      <p:ext uri="{BB962C8B-B14F-4D97-AF65-F5344CB8AC3E}">
        <p14:creationId xmlns:p14="http://schemas.microsoft.com/office/powerpoint/2010/main" val="42600311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57D3581-9357-45D5-B87A-DA3F89D29A06}"/>
              </a:ext>
            </a:extLst>
          </p:cNvPr>
          <p:cNvSpPr txBox="1">
            <a:spLocks noChangeArrowheads="1"/>
          </p:cNvSpPr>
          <p:nvPr/>
        </p:nvSpPr>
        <p:spPr bwMode="auto">
          <a:xfrm>
            <a:off x="1856985" y="458498"/>
            <a:ext cx="11658600" cy="1204317"/>
          </a:xfrm>
          <a:prstGeom prst="rect">
            <a:avLst/>
          </a:prstGeom>
          <a:noFill/>
          <a:ln w="9525">
            <a:noFill/>
            <a:miter lim="800000"/>
            <a:headEnd/>
            <a:tailEnd/>
          </a:ln>
        </p:spPr>
        <p:txBody>
          <a:bodyPr vert="horz" wrap="square" lIns="116586" tIns="58293" rIns="116586" bIns="58293" numCol="1" anchor="ctr" anchorCtr="0" compatLnSpc="1">
            <a:prstTxWarp prst="textNoShape">
              <a:avLst/>
            </a:prstTxWarp>
          </a:bodyPr>
          <a:lstStyle/>
          <a:p>
            <a:pPr algn="ctr" defTabSz="1165855" eaLnBrk="0" fontAlgn="base" hangingPunct="0">
              <a:spcBef>
                <a:spcPct val="0"/>
              </a:spcBef>
              <a:spcAft>
                <a:spcPct val="0"/>
              </a:spcAft>
              <a:defRPr/>
            </a:pPr>
            <a:r>
              <a:rPr lang="en-US" sz="2782" b="1" kern="0" dirty="0">
                <a:solidFill>
                  <a:srgbClr val="3E83F4"/>
                </a:solidFill>
                <a:latin typeface="Arial Black" panose="020B0A04020102020204" pitchFamily="34" charset="0"/>
              </a:rPr>
              <a:t>Interested in Doing Business with Us</a:t>
            </a:r>
          </a:p>
        </p:txBody>
      </p:sp>
      <p:sp>
        <p:nvSpPr>
          <p:cNvPr id="15" name="Text Box 5">
            <a:extLst>
              <a:ext uri="{FF2B5EF4-FFF2-40B4-BE49-F238E27FC236}">
                <a16:creationId xmlns:a16="http://schemas.microsoft.com/office/drawing/2014/main" id="{8A3BAA68-A939-4DB4-9256-4FC6BDCCD5A3}"/>
              </a:ext>
            </a:extLst>
          </p:cNvPr>
          <p:cNvSpPr txBox="1">
            <a:spLocks noChangeArrowheads="1"/>
          </p:cNvSpPr>
          <p:nvPr/>
        </p:nvSpPr>
        <p:spPr bwMode="auto">
          <a:xfrm>
            <a:off x="602303" y="1878363"/>
            <a:ext cx="7352868" cy="8585674"/>
          </a:xfrm>
          <a:prstGeom prst="rect">
            <a:avLst/>
          </a:prstGeom>
          <a:noFill/>
          <a:ln w="9525">
            <a:noFill/>
            <a:miter lim="800000"/>
            <a:headEnd/>
            <a:tailEnd/>
          </a:ln>
          <a:effectLst/>
        </p:spPr>
        <p:txBody>
          <a:bodyPr lIns="79490" tIns="39746" rIns="79490" bIns="39746" anchor="t">
            <a:spAutoFit/>
          </a:bodyPr>
          <a:lstStyle/>
          <a:p>
            <a:pPr defTabSz="1165860" fontAlgn="base">
              <a:spcBef>
                <a:spcPct val="0"/>
              </a:spcBef>
              <a:spcAft>
                <a:spcPct val="0"/>
              </a:spcAft>
              <a:defRPr/>
            </a:pPr>
            <a:r>
              <a:rPr lang="en-US" sz="1785" b="1" u="sng" dirty="0">
                <a:solidFill>
                  <a:srgbClr val="000000"/>
                </a:solidFill>
                <a:latin typeface="Arial"/>
                <a:ea typeface="ＭＳ Ｐゴシック"/>
                <a:cs typeface="Arial"/>
              </a:rPr>
              <a:t>MVS Points of Contact</a:t>
            </a:r>
          </a:p>
          <a:p>
            <a:pPr defTabSz="1165860" fontAlgn="base">
              <a:spcBef>
                <a:spcPct val="0"/>
              </a:spcBef>
              <a:spcAft>
                <a:spcPct val="0"/>
              </a:spcAft>
              <a:defRPr/>
            </a:pPr>
            <a:r>
              <a:rPr lang="en-US" sz="1785" b="1" dirty="0">
                <a:solidFill>
                  <a:srgbClr val="000000"/>
                </a:solidFill>
                <a:latin typeface="Arial"/>
                <a:ea typeface="ＭＳ Ｐゴシック"/>
                <a:cs typeface="Arial"/>
              </a:rPr>
              <a:t>COL Andy Pannier, </a:t>
            </a:r>
            <a:r>
              <a:rPr lang="en-US" sz="1785" dirty="0">
                <a:solidFill>
                  <a:srgbClr val="000000"/>
                </a:solidFill>
                <a:latin typeface="Arial"/>
                <a:ea typeface="ＭＳ Ｐゴシック"/>
                <a:cs typeface="Arial"/>
              </a:rPr>
              <a:t>District Commander</a:t>
            </a:r>
          </a:p>
          <a:p>
            <a:pPr defTabSz="1165860">
              <a:spcBef>
                <a:spcPct val="0"/>
              </a:spcBef>
              <a:spcAft>
                <a:spcPct val="0"/>
              </a:spcAft>
              <a:defRPr/>
            </a:pPr>
            <a:endParaRPr lang="en-US" sz="1785" dirty="0">
              <a:solidFill>
                <a:srgbClr val="000000"/>
              </a:solidFill>
              <a:latin typeface="Arial"/>
              <a:ea typeface="ＭＳ Ｐゴシック"/>
              <a:cs typeface="Arial"/>
            </a:endParaRPr>
          </a:p>
          <a:p>
            <a:pPr defTabSz="1165860">
              <a:spcBef>
                <a:spcPct val="0"/>
              </a:spcBef>
              <a:spcAft>
                <a:spcPct val="0"/>
              </a:spcAft>
              <a:defRPr/>
            </a:pPr>
            <a:r>
              <a:rPr lang="en-US" sz="1785" b="1" dirty="0">
                <a:solidFill>
                  <a:srgbClr val="000000"/>
                </a:solidFill>
                <a:latin typeface="Arial"/>
                <a:ea typeface="ＭＳ Ｐゴシック"/>
                <a:cs typeface="Arial"/>
              </a:rPr>
              <a:t>LTC Andrew James</a:t>
            </a:r>
            <a:r>
              <a:rPr lang="en-US" sz="1785" b="1" dirty="0">
                <a:solidFill>
                  <a:srgbClr val="221F20"/>
                </a:solidFill>
                <a:latin typeface="Arial"/>
                <a:ea typeface="ＭＳ Ｐゴシック"/>
                <a:cs typeface="Arial"/>
              </a:rPr>
              <a:t>,</a:t>
            </a:r>
            <a:r>
              <a:rPr lang="en-US" sz="1785" dirty="0">
                <a:solidFill>
                  <a:srgbClr val="221F20"/>
                </a:solidFill>
                <a:latin typeface="Arial"/>
                <a:ea typeface="ＭＳ Ｐゴシック"/>
                <a:cs typeface="Arial"/>
              </a:rPr>
              <a:t> Deputy Commander</a:t>
            </a:r>
            <a:r>
              <a:rPr lang="en-US" sz="1785" dirty="0">
                <a:solidFill>
                  <a:srgbClr val="221F20"/>
                </a:solidFill>
                <a:latin typeface="Arial"/>
                <a:ea typeface="+mn-lt"/>
                <a:cs typeface="Arial"/>
              </a:rPr>
              <a:t> </a:t>
            </a:r>
            <a:endParaRPr lang="en-US" sz="1785" dirty="0">
              <a:solidFill>
                <a:srgbClr val="000000"/>
              </a:solidFill>
              <a:latin typeface="Arial" pitchFamily="34" charset="0"/>
              <a:ea typeface="ＭＳ Ｐゴシック" pitchFamily="34" charset="-128"/>
              <a:cs typeface="Arial"/>
            </a:endParaRPr>
          </a:p>
          <a:p>
            <a:pPr defTabSz="1165860" fontAlgn="base">
              <a:spcBef>
                <a:spcPct val="0"/>
              </a:spcBef>
              <a:spcAft>
                <a:spcPct val="0"/>
              </a:spcAft>
              <a:defRPr/>
            </a:pPr>
            <a:endParaRPr lang="en-US" sz="1785" dirty="0">
              <a:solidFill>
                <a:srgbClr val="000000"/>
              </a:solidFill>
              <a:latin typeface="Arial" pitchFamily="34" charset="0"/>
              <a:ea typeface="ＭＳ Ｐゴシック" pitchFamily="34" charset="-128"/>
              <a:cs typeface="Arial" pitchFamily="34" charset="0"/>
            </a:endParaRPr>
          </a:p>
          <a:p>
            <a:pPr defTabSz="1165860" fontAlgn="base">
              <a:spcBef>
                <a:spcPct val="0"/>
              </a:spcBef>
              <a:spcAft>
                <a:spcPct val="0"/>
              </a:spcAft>
              <a:defRPr/>
            </a:pPr>
            <a:r>
              <a:rPr lang="en-US" sz="1785" b="1" dirty="0">
                <a:solidFill>
                  <a:srgbClr val="000000"/>
                </a:solidFill>
                <a:latin typeface="Arial"/>
                <a:ea typeface="ＭＳ Ｐゴシック"/>
                <a:cs typeface="Arial"/>
              </a:rPr>
              <a:t>John Peukert, </a:t>
            </a:r>
            <a:r>
              <a:rPr lang="en-US" sz="1785" dirty="0">
                <a:solidFill>
                  <a:srgbClr val="000000"/>
                </a:solidFill>
                <a:latin typeface="Arial"/>
                <a:ea typeface="ＭＳ Ｐゴシック"/>
                <a:cs typeface="Arial"/>
              </a:rPr>
              <a:t>Chief, Programs and Project Mgt.</a:t>
            </a:r>
          </a:p>
          <a:p>
            <a:pPr defTabSz="1165860">
              <a:spcBef>
                <a:spcPct val="0"/>
              </a:spcBef>
              <a:spcAft>
                <a:spcPct val="0"/>
              </a:spcAft>
              <a:defRPr/>
            </a:pPr>
            <a:r>
              <a:rPr lang="en-US" sz="1785" dirty="0">
                <a:solidFill>
                  <a:srgbClr val="221F20"/>
                </a:solidFill>
                <a:latin typeface="Arial"/>
                <a:ea typeface="ＭＳ Ｐゴシック"/>
                <a:cs typeface="Arial"/>
              </a:rPr>
              <a:t>(314) 331-8012</a:t>
            </a:r>
            <a:endParaRPr lang="en-US" sz="3060" dirty="0">
              <a:solidFill>
                <a:srgbClr val="221F20"/>
              </a:solidFill>
              <a:latin typeface="Arial"/>
              <a:ea typeface="ＭＳ Ｐゴシック"/>
              <a:cs typeface="Arial"/>
            </a:endParaRPr>
          </a:p>
          <a:p>
            <a:pPr defTabSz="1165860" fontAlgn="base">
              <a:spcBef>
                <a:spcPct val="0"/>
              </a:spcBef>
              <a:spcAft>
                <a:spcPct val="0"/>
              </a:spcAft>
              <a:defRPr/>
            </a:pPr>
            <a:endParaRPr lang="en-US" sz="1785" b="1" dirty="0">
              <a:solidFill>
                <a:srgbClr val="000000"/>
              </a:solidFill>
              <a:latin typeface="Arial" pitchFamily="34" charset="0"/>
              <a:ea typeface="ＭＳ Ｐゴシック" pitchFamily="34" charset="-128"/>
              <a:cs typeface="Arial" pitchFamily="34" charset="0"/>
            </a:endParaRPr>
          </a:p>
          <a:p>
            <a:pPr defTabSz="1165860" fontAlgn="base">
              <a:spcBef>
                <a:spcPct val="0"/>
              </a:spcBef>
              <a:spcAft>
                <a:spcPct val="0"/>
              </a:spcAft>
              <a:defRPr/>
            </a:pPr>
            <a:r>
              <a:rPr lang="en-US" sz="1785" b="1" dirty="0">
                <a:solidFill>
                  <a:srgbClr val="000000"/>
                </a:solidFill>
                <a:latin typeface="Arial"/>
                <a:ea typeface="ＭＳ Ｐゴシック"/>
                <a:cs typeface="Arial"/>
              </a:rPr>
              <a:t>Susan Wilson</a:t>
            </a:r>
            <a:r>
              <a:rPr lang="en-US" sz="1785" dirty="0">
                <a:solidFill>
                  <a:srgbClr val="000000"/>
                </a:solidFill>
                <a:latin typeface="Arial"/>
                <a:ea typeface="ＭＳ Ｐゴシック"/>
                <a:cs typeface="Arial"/>
              </a:rPr>
              <a:t>, Chief, Engineering-Construction Division</a:t>
            </a:r>
          </a:p>
          <a:p>
            <a:pPr defTabSz="1165860" fontAlgn="base">
              <a:spcBef>
                <a:spcPct val="0"/>
              </a:spcBef>
              <a:spcAft>
                <a:spcPct val="0"/>
              </a:spcAft>
              <a:defRPr/>
            </a:pPr>
            <a:r>
              <a:rPr lang="en-US" sz="1785" dirty="0">
                <a:solidFill>
                  <a:srgbClr val="000000"/>
                </a:solidFill>
                <a:latin typeface="Arial"/>
                <a:ea typeface="ＭＳ Ｐゴシック"/>
                <a:cs typeface="Arial"/>
              </a:rPr>
              <a:t>(314) 331-8202</a:t>
            </a:r>
          </a:p>
          <a:p>
            <a:pPr defTabSz="1165860" fontAlgn="base">
              <a:spcBef>
                <a:spcPct val="0"/>
              </a:spcBef>
              <a:spcAft>
                <a:spcPct val="0"/>
              </a:spcAft>
              <a:defRPr/>
            </a:pPr>
            <a:endParaRPr lang="en-US" sz="1785" b="1" dirty="0">
              <a:solidFill>
                <a:srgbClr val="000000"/>
              </a:solidFill>
              <a:latin typeface="Arial" pitchFamily="34" charset="0"/>
              <a:ea typeface="ＭＳ Ｐゴシック" pitchFamily="34" charset="-128"/>
            </a:endParaRPr>
          </a:p>
          <a:p>
            <a:pPr defTabSz="1165860" fontAlgn="base">
              <a:spcBef>
                <a:spcPct val="0"/>
              </a:spcBef>
              <a:spcAft>
                <a:spcPct val="0"/>
              </a:spcAft>
              <a:defRPr/>
            </a:pPr>
            <a:r>
              <a:rPr lang="en-US" sz="1785" b="1" dirty="0">
                <a:solidFill>
                  <a:srgbClr val="000000"/>
                </a:solidFill>
                <a:latin typeface="Arial"/>
                <a:ea typeface="ＭＳ Ｐゴシック"/>
                <a:cs typeface="Arial"/>
              </a:rPr>
              <a:t>Vacant, </a:t>
            </a:r>
            <a:r>
              <a:rPr lang="en-US" sz="1785" dirty="0">
                <a:solidFill>
                  <a:srgbClr val="000000"/>
                </a:solidFill>
                <a:latin typeface="Arial"/>
                <a:ea typeface="ＭＳ Ｐゴシック"/>
                <a:cs typeface="Arial"/>
              </a:rPr>
              <a:t>Chief, Operations Division</a:t>
            </a:r>
          </a:p>
          <a:p>
            <a:pPr defTabSz="1165860" fontAlgn="base">
              <a:spcBef>
                <a:spcPct val="0"/>
              </a:spcBef>
              <a:spcAft>
                <a:spcPct val="0"/>
              </a:spcAft>
              <a:defRPr/>
            </a:pPr>
            <a:r>
              <a:rPr lang="en-US" sz="1785" dirty="0">
                <a:solidFill>
                  <a:srgbClr val="000000"/>
                </a:solidFill>
                <a:latin typeface="Arial"/>
                <a:ea typeface="ＭＳ Ｐゴシック"/>
                <a:cs typeface="Arial"/>
              </a:rPr>
              <a:t>(314) 331-8100</a:t>
            </a:r>
          </a:p>
          <a:p>
            <a:pPr defTabSz="1165860">
              <a:spcBef>
                <a:spcPct val="0"/>
              </a:spcBef>
              <a:spcAft>
                <a:spcPct val="0"/>
              </a:spcAft>
              <a:defRPr/>
            </a:pPr>
            <a:endParaRPr lang="en-US" sz="1785" b="1" dirty="0">
              <a:solidFill>
                <a:srgbClr val="000000"/>
              </a:solidFill>
              <a:effectLst>
                <a:outerShdw blurRad="38100" dist="38100" dir="2700000" algn="tl">
                  <a:srgbClr val="C0C0C0"/>
                </a:outerShdw>
              </a:effectLst>
              <a:latin typeface="Arial"/>
              <a:ea typeface="ＭＳ Ｐゴシック"/>
              <a:cs typeface="Arial"/>
            </a:endParaRPr>
          </a:p>
          <a:p>
            <a:pPr defTabSz="1165860">
              <a:spcBef>
                <a:spcPct val="0"/>
              </a:spcBef>
              <a:spcAft>
                <a:spcPct val="0"/>
              </a:spcAft>
              <a:defRPr/>
            </a:pPr>
            <a:r>
              <a:rPr lang="en-US" sz="1785" b="1" dirty="0">
                <a:solidFill>
                  <a:srgbClr val="000000"/>
                </a:solidFill>
                <a:latin typeface="Arial"/>
                <a:ea typeface="ＭＳ Ｐゴシック"/>
                <a:cs typeface="Arial"/>
              </a:rPr>
              <a:t>Tony Jones, </a:t>
            </a:r>
            <a:r>
              <a:rPr lang="en-US" sz="1785" dirty="0">
                <a:solidFill>
                  <a:srgbClr val="000000"/>
                </a:solidFill>
                <a:latin typeface="Arial"/>
                <a:ea typeface="ＭＳ Ｐゴシック"/>
                <a:cs typeface="Arial"/>
              </a:rPr>
              <a:t>Chief, Construction Branch</a:t>
            </a:r>
            <a:endParaRPr lang="en-US" sz="3060" dirty="0">
              <a:solidFill>
                <a:srgbClr val="221F20"/>
              </a:solidFill>
              <a:latin typeface="Arial"/>
              <a:cs typeface="Calibri"/>
            </a:endParaRPr>
          </a:p>
          <a:p>
            <a:pPr defTabSz="1165860">
              <a:spcBef>
                <a:spcPct val="0"/>
              </a:spcBef>
              <a:spcAft>
                <a:spcPct val="0"/>
              </a:spcAft>
              <a:defRPr/>
            </a:pPr>
            <a:r>
              <a:rPr lang="en-US" sz="1785" dirty="0">
                <a:solidFill>
                  <a:srgbClr val="221F20"/>
                </a:solidFill>
                <a:latin typeface="Arial"/>
                <a:ea typeface="ＭＳ Ｐゴシック"/>
                <a:cs typeface="Arial"/>
              </a:rPr>
              <a:t>(314) 331-8130</a:t>
            </a:r>
            <a:endParaRPr lang="en-US" sz="3060" dirty="0">
              <a:solidFill>
                <a:srgbClr val="221F20"/>
              </a:solidFill>
              <a:latin typeface="Arial"/>
              <a:ea typeface="ＭＳ Ｐゴシック"/>
              <a:cs typeface="Arial"/>
            </a:endParaRPr>
          </a:p>
          <a:p>
            <a:pPr defTabSz="1165860" fontAlgn="base">
              <a:spcBef>
                <a:spcPct val="0"/>
              </a:spcBef>
              <a:spcAft>
                <a:spcPct val="0"/>
              </a:spcAft>
              <a:defRPr/>
            </a:pPr>
            <a:endParaRPr lang="en-US" sz="1785" b="1" dirty="0">
              <a:solidFill>
                <a:srgbClr val="000000"/>
              </a:solidFill>
              <a:latin typeface="Arial" pitchFamily="34" charset="0"/>
              <a:ea typeface="ＭＳ Ｐゴシック" pitchFamily="34" charset="-128"/>
            </a:endParaRPr>
          </a:p>
          <a:p>
            <a:pPr defTabSz="1165860" fontAlgn="base">
              <a:spcBef>
                <a:spcPct val="0"/>
              </a:spcBef>
              <a:spcAft>
                <a:spcPct val="0"/>
              </a:spcAft>
              <a:defRPr/>
            </a:pPr>
            <a:r>
              <a:rPr lang="en-US" sz="1785" b="1" dirty="0">
                <a:solidFill>
                  <a:srgbClr val="000000"/>
                </a:solidFill>
                <a:latin typeface="Arial"/>
                <a:ea typeface="ＭＳ Ｐゴシック"/>
                <a:cs typeface="Arial"/>
              </a:rPr>
              <a:t>Aaron Sanford, </a:t>
            </a:r>
            <a:r>
              <a:rPr lang="en-US" sz="1785" dirty="0">
                <a:solidFill>
                  <a:srgbClr val="000000"/>
                </a:solidFill>
                <a:latin typeface="Arial"/>
                <a:ea typeface="ＭＳ Ｐゴシック"/>
                <a:cs typeface="Arial"/>
              </a:rPr>
              <a:t>Chief, Contracting Division</a:t>
            </a:r>
          </a:p>
          <a:p>
            <a:pPr defTabSz="1165860" fontAlgn="base">
              <a:spcBef>
                <a:spcPct val="0"/>
              </a:spcBef>
              <a:spcAft>
                <a:spcPct val="0"/>
              </a:spcAft>
              <a:defRPr/>
            </a:pPr>
            <a:r>
              <a:rPr lang="en-US" sz="1785" dirty="0">
                <a:solidFill>
                  <a:srgbClr val="000000"/>
                </a:solidFill>
                <a:latin typeface="Arial"/>
                <a:ea typeface="ＭＳ Ｐゴシック"/>
                <a:cs typeface="Arial"/>
              </a:rPr>
              <a:t>(314) 331-8500</a:t>
            </a:r>
          </a:p>
          <a:p>
            <a:pPr defTabSz="1165860" fontAlgn="base">
              <a:spcBef>
                <a:spcPct val="0"/>
              </a:spcBef>
              <a:spcAft>
                <a:spcPct val="0"/>
              </a:spcAft>
              <a:defRPr/>
            </a:pPr>
            <a:endParaRPr lang="en-US" sz="1785" b="1" dirty="0">
              <a:solidFill>
                <a:srgbClr val="000000"/>
              </a:solidFill>
              <a:latin typeface="Arial" pitchFamily="34" charset="0"/>
              <a:ea typeface="ＭＳ Ｐゴシック" pitchFamily="34" charset="-128"/>
            </a:endParaRPr>
          </a:p>
          <a:p>
            <a:pPr defTabSz="1165860" fontAlgn="base">
              <a:spcBef>
                <a:spcPct val="0"/>
              </a:spcBef>
              <a:spcAft>
                <a:spcPct val="0"/>
              </a:spcAft>
              <a:defRPr/>
            </a:pPr>
            <a:r>
              <a:rPr lang="en-US" sz="1785" b="1" dirty="0">
                <a:solidFill>
                  <a:srgbClr val="000000"/>
                </a:solidFill>
                <a:latin typeface="Arial"/>
                <a:ea typeface="ＭＳ Ｐゴシック"/>
                <a:cs typeface="Arial"/>
              </a:rPr>
              <a:t>Kelsey Daniels,</a:t>
            </a:r>
            <a:r>
              <a:rPr lang="en-US" sz="1785" dirty="0">
                <a:solidFill>
                  <a:srgbClr val="000000"/>
                </a:solidFill>
                <a:latin typeface="Arial"/>
                <a:ea typeface="ＭＳ Ｐゴシック"/>
                <a:cs typeface="Arial"/>
              </a:rPr>
              <a:t> Deputy of Small Business Programs</a:t>
            </a:r>
          </a:p>
          <a:p>
            <a:pPr defTabSz="1165860" fontAlgn="base">
              <a:spcBef>
                <a:spcPct val="0"/>
              </a:spcBef>
              <a:spcAft>
                <a:spcPct val="0"/>
              </a:spcAft>
              <a:defRPr/>
            </a:pPr>
            <a:r>
              <a:rPr lang="en-US" sz="1785" dirty="0">
                <a:solidFill>
                  <a:srgbClr val="000000"/>
                </a:solidFill>
                <a:latin typeface="Arial"/>
                <a:ea typeface="ＭＳ Ｐゴシック"/>
                <a:cs typeface="Arial"/>
              </a:rPr>
              <a:t>(314) 331-8181</a:t>
            </a:r>
          </a:p>
          <a:p>
            <a:pPr defTabSz="1165860" fontAlgn="base">
              <a:spcBef>
                <a:spcPct val="0"/>
              </a:spcBef>
              <a:spcAft>
                <a:spcPct val="0"/>
              </a:spcAft>
              <a:defRPr/>
            </a:pPr>
            <a:endParaRPr lang="en-US" sz="3200" b="1" dirty="0">
              <a:solidFill>
                <a:srgbClr val="FF0000"/>
              </a:solidFill>
              <a:latin typeface="Arial"/>
              <a:ea typeface="ＭＳ Ｐゴシック"/>
              <a:cs typeface="Arial"/>
            </a:endParaRPr>
          </a:p>
          <a:p>
            <a:pPr defTabSz="1165860" fontAlgn="base">
              <a:spcBef>
                <a:spcPct val="0"/>
              </a:spcBef>
              <a:spcAft>
                <a:spcPct val="0"/>
              </a:spcAft>
              <a:defRPr/>
            </a:pPr>
            <a:r>
              <a:rPr lang="en-US" sz="3200" b="1" dirty="0">
                <a:solidFill>
                  <a:srgbClr val="FF0000"/>
                </a:solidFill>
                <a:latin typeface="Arial"/>
                <a:ea typeface="ＭＳ Ｐゴシック"/>
                <a:cs typeface="Arial"/>
              </a:rPr>
              <a:t>MVS 2026 INDUSTRY DAY SCHEDULED FOR THE AFTERNOON OF APRIL 16, 2026</a:t>
            </a:r>
            <a:br>
              <a:rPr lang="en-US" sz="3200" b="1" dirty="0">
                <a:solidFill>
                  <a:srgbClr val="FF0000"/>
                </a:solidFill>
                <a:latin typeface="Arial" pitchFamily="34" charset="0"/>
                <a:ea typeface="ＭＳ Ｐゴシック" pitchFamily="34" charset="-128"/>
              </a:rPr>
            </a:br>
            <a:endParaRPr lang="en-US" sz="3200" b="1" dirty="0">
              <a:solidFill>
                <a:srgbClr val="FF0000"/>
              </a:solidFill>
              <a:latin typeface="Arial" pitchFamily="34" charset="0"/>
              <a:ea typeface="ＭＳ Ｐゴシック" pitchFamily="34" charset="-128"/>
            </a:endParaRPr>
          </a:p>
        </p:txBody>
      </p:sp>
      <p:sp>
        <p:nvSpPr>
          <p:cNvPr id="7" name="TextBox 6">
            <a:extLst>
              <a:ext uri="{FF2B5EF4-FFF2-40B4-BE49-F238E27FC236}">
                <a16:creationId xmlns:a16="http://schemas.microsoft.com/office/drawing/2014/main" id="{275D7830-17CB-4BDD-BF75-81CE5F6ABC3C}"/>
              </a:ext>
            </a:extLst>
          </p:cNvPr>
          <p:cNvSpPr txBox="1"/>
          <p:nvPr/>
        </p:nvSpPr>
        <p:spPr>
          <a:xfrm>
            <a:off x="6355538" y="2043765"/>
            <a:ext cx="8907849" cy="4368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79490" tIns="39746" rIns="79490" bIns="39746" rtlCol="0" anchor="t">
            <a:spAutoFit/>
          </a:bodyPr>
          <a:lstStyle/>
          <a:p>
            <a:pPr marL="298081" indent="-298081" defTabSz="1165860">
              <a:lnSpc>
                <a:spcPct val="150000"/>
              </a:lnSpc>
              <a:buFont typeface="+mj-lt"/>
              <a:buAutoNum type="arabicPeriod"/>
            </a:pPr>
            <a:r>
              <a:rPr lang="en-US" sz="1564" dirty="0">
                <a:solidFill>
                  <a:srgbClr val="FFFFFF"/>
                </a:solidFill>
                <a:latin typeface="Arial"/>
                <a:cs typeface="Arial"/>
              </a:rPr>
              <a:t>Register in the System for Award Management database. </a:t>
            </a:r>
            <a:r>
              <a:rPr lang="en-US" sz="1564" b="1" dirty="0">
                <a:solidFill>
                  <a:srgbClr val="00B0F0"/>
                </a:solidFill>
                <a:latin typeface="Arial"/>
                <a:cs typeface="Arial"/>
              </a:rPr>
              <a:t>https://www.sam.gov</a:t>
            </a:r>
            <a:br>
              <a:rPr lang="en-US" sz="1564" dirty="0">
                <a:solidFill>
                  <a:srgbClr val="FFFFFF"/>
                </a:solidFill>
                <a:latin typeface="Arial" panose="020B0604020202020204" pitchFamily="34" charset="0"/>
                <a:cs typeface="Arial" panose="020B0604020202020204" pitchFamily="34" charset="0"/>
              </a:rPr>
            </a:br>
            <a:r>
              <a:rPr lang="en-US" sz="1564" i="1" dirty="0">
                <a:solidFill>
                  <a:srgbClr val="FFFFFF"/>
                </a:solidFill>
                <a:latin typeface="Arial"/>
                <a:cs typeface="Arial"/>
              </a:rPr>
              <a:t>It is MANDATORY that all vendors be registered under the SAM program.</a:t>
            </a:r>
          </a:p>
          <a:p>
            <a:pPr marL="298081" indent="-298081" defTabSz="1165860">
              <a:lnSpc>
                <a:spcPct val="150000"/>
              </a:lnSpc>
              <a:buFont typeface="+mj-lt"/>
              <a:buAutoNum type="arabicPeriod"/>
            </a:pPr>
            <a:r>
              <a:rPr lang="en-US" sz="1564" dirty="0">
                <a:solidFill>
                  <a:srgbClr val="FFFFFF"/>
                </a:solidFill>
                <a:latin typeface="Arial" panose="020B0604020202020204" pitchFamily="34" charset="0"/>
                <a:cs typeface="Arial" panose="020B0604020202020204" pitchFamily="34" charset="0"/>
              </a:rPr>
              <a:t>Search Contract Opportunities by going to SAM and select: </a:t>
            </a:r>
          </a:p>
          <a:p>
            <a:pPr marL="695523" lvl="1" indent="-298081" defTabSz="1165860">
              <a:lnSpc>
                <a:spcPct val="150000"/>
              </a:lnSpc>
              <a:buFont typeface="Arial" panose="020B0604020202020204" pitchFamily="34" charset="0"/>
              <a:buChar char="•"/>
            </a:pPr>
            <a:r>
              <a:rPr lang="en-US" sz="1564" dirty="0">
                <a:solidFill>
                  <a:srgbClr val="FFFFFF"/>
                </a:solidFill>
                <a:latin typeface="Arial"/>
                <a:cs typeface="Arial"/>
              </a:rPr>
              <a:t>Search</a:t>
            </a:r>
            <a:r>
              <a:rPr lang="en-US" sz="1564" dirty="0">
                <a:solidFill>
                  <a:srgbClr val="FFFFFF"/>
                </a:solidFill>
                <a:latin typeface="Arial"/>
                <a:cs typeface="Arial"/>
                <a:sym typeface="Wingdings" panose="05000000000000000000" pitchFamily="2" charset="2"/>
              </a:rPr>
              <a:t></a:t>
            </a:r>
            <a:r>
              <a:rPr lang="en-US" sz="1564" dirty="0">
                <a:solidFill>
                  <a:srgbClr val="FFFFFF"/>
                </a:solidFill>
                <a:latin typeface="Arial"/>
                <a:cs typeface="Arial"/>
              </a:rPr>
              <a:t> Any Words</a:t>
            </a:r>
            <a:r>
              <a:rPr lang="en-US" sz="1564" dirty="0">
                <a:solidFill>
                  <a:srgbClr val="FFFFFF"/>
                </a:solidFill>
                <a:latin typeface="Arial"/>
                <a:cs typeface="Arial"/>
                <a:sym typeface="Wingdings" panose="05000000000000000000" pitchFamily="2" charset="2"/>
              </a:rPr>
              <a:t></a:t>
            </a:r>
            <a:r>
              <a:rPr lang="en-US" sz="1564" dirty="0">
                <a:solidFill>
                  <a:srgbClr val="FFFFFF"/>
                </a:solidFill>
                <a:latin typeface="Arial"/>
                <a:cs typeface="Arial"/>
              </a:rPr>
              <a:t> </a:t>
            </a:r>
            <a:r>
              <a:rPr lang="en-US" sz="1564" b="1" dirty="0">
                <a:solidFill>
                  <a:srgbClr val="FFFFFF"/>
                </a:solidFill>
                <a:latin typeface="Arial"/>
                <a:cs typeface="Arial"/>
              </a:rPr>
              <a:t>W912P9*</a:t>
            </a:r>
            <a:r>
              <a:rPr lang="en-US" sz="1564" dirty="0">
                <a:solidFill>
                  <a:srgbClr val="FFFFFF"/>
                </a:solidFill>
                <a:latin typeface="Arial"/>
                <a:cs typeface="Arial"/>
              </a:rPr>
              <a:t> for St. Louis</a:t>
            </a:r>
          </a:p>
          <a:p>
            <a:pPr marL="298081" indent="-298081" defTabSz="1165860">
              <a:lnSpc>
                <a:spcPct val="150000"/>
              </a:lnSpc>
              <a:buFont typeface="+mj-lt"/>
              <a:buAutoNum type="arabicPeriod"/>
            </a:pPr>
            <a:r>
              <a:rPr lang="en-US" sz="1564" dirty="0">
                <a:solidFill>
                  <a:srgbClr val="FFFFFF"/>
                </a:solidFill>
                <a:latin typeface="Arial" panose="020B0604020202020204" pitchFamily="34" charset="0"/>
                <a:cs typeface="Arial" panose="020B0604020202020204" pitchFamily="34" charset="0"/>
              </a:rPr>
              <a:t>Complete the appropriate forms stated or provided in the synopsis or solicitation.</a:t>
            </a:r>
          </a:p>
          <a:p>
            <a:pPr marL="298081" indent="-298081" defTabSz="1165860">
              <a:lnSpc>
                <a:spcPct val="150000"/>
              </a:lnSpc>
              <a:buFont typeface="+mj-lt"/>
              <a:buAutoNum type="arabicPeriod"/>
            </a:pPr>
            <a:r>
              <a:rPr lang="en-US" sz="1564" dirty="0">
                <a:solidFill>
                  <a:srgbClr val="FFFFFF"/>
                </a:solidFill>
                <a:latin typeface="Arial" panose="020B0604020202020204" pitchFamily="34" charset="0"/>
                <a:cs typeface="Arial" panose="020B0604020202020204" pitchFamily="34" charset="0"/>
              </a:rPr>
              <a:t>Visit the St. Louis District website in order to learn about the missions and the types of services/supplies we procure.</a:t>
            </a:r>
          </a:p>
          <a:p>
            <a:pPr marL="695523" lvl="1" indent="-298081" defTabSz="1165860">
              <a:lnSpc>
                <a:spcPct val="150000"/>
              </a:lnSpc>
              <a:buFont typeface="Arial" panose="020B0604020202020204" pitchFamily="34" charset="0"/>
              <a:buChar char="•"/>
            </a:pPr>
            <a:r>
              <a:rPr lang="en-US" sz="1564" dirty="0">
                <a:solidFill>
                  <a:srgbClr val="FFFFFF"/>
                </a:solidFill>
                <a:latin typeface="Arial"/>
                <a:cs typeface="Arial"/>
              </a:rPr>
              <a:t>St. Louis District: </a:t>
            </a:r>
            <a:r>
              <a:rPr lang="en-US" sz="1564" b="1" dirty="0">
                <a:solidFill>
                  <a:srgbClr val="00B0F0"/>
                </a:solidFill>
                <a:latin typeface="Arial"/>
                <a:cs typeface="Arial"/>
                <a:hlinkClick r:id="rId3">
                  <a:extLst>
                    <a:ext uri="{A12FA001-AC4F-418D-AE19-62706E023703}">
                      <ahyp:hlinkClr xmlns:ahyp="http://schemas.microsoft.com/office/drawing/2018/hyperlinkcolor" val="tx"/>
                    </a:ext>
                  </a:extLst>
                </a:hlinkClick>
              </a:rPr>
              <a:t>https://www.mvs.usace.army.mil/</a:t>
            </a:r>
            <a:endParaRPr lang="en-US" sz="1564" b="1" dirty="0">
              <a:solidFill>
                <a:srgbClr val="00B0F0"/>
              </a:solidFill>
              <a:latin typeface="Arial"/>
              <a:cs typeface="Arial"/>
            </a:endParaRPr>
          </a:p>
          <a:p>
            <a:pPr marL="298081" indent="-298081" defTabSz="1165860">
              <a:lnSpc>
                <a:spcPct val="150000"/>
              </a:lnSpc>
              <a:buFont typeface="+mj-lt"/>
              <a:buAutoNum type="arabicPeriod"/>
            </a:pPr>
            <a:r>
              <a:rPr lang="en-US" sz="1564" dirty="0">
                <a:solidFill>
                  <a:srgbClr val="FFFFFF"/>
                </a:solidFill>
                <a:latin typeface="Arial"/>
                <a:cs typeface="Arial"/>
              </a:rPr>
              <a:t>If you are a small or small disadvantaged business, call, email or visit the St. Louis District’s Deputy for Small Business Programs to discuss your firm's capabilities, interest and capacities to perform.</a:t>
            </a:r>
          </a:p>
          <a:p>
            <a:pPr marL="695523" lvl="1" indent="-298081" defTabSz="1165860">
              <a:lnSpc>
                <a:spcPct val="150000"/>
              </a:lnSpc>
              <a:buFont typeface="Arial" panose="020B0604020202020204" pitchFamily="34" charset="0"/>
              <a:buChar char="•"/>
            </a:pPr>
            <a:r>
              <a:rPr lang="en-US" sz="1564" b="1" dirty="0">
                <a:solidFill>
                  <a:srgbClr val="FFFFFF"/>
                </a:solidFill>
                <a:latin typeface="Arial" panose="020B0604020202020204" pitchFamily="34" charset="0"/>
                <a:cs typeface="Arial" panose="020B0604020202020204" pitchFamily="34" charset="0"/>
              </a:rPr>
              <a:t>kelsey.m.daniels@usace.army.mil</a:t>
            </a:r>
            <a:r>
              <a:rPr lang="en-US" sz="1564" dirty="0">
                <a:solidFill>
                  <a:srgbClr val="FFFFFF"/>
                </a:solidFill>
                <a:latin typeface="Arial" panose="020B0604020202020204" pitchFamily="34" charset="0"/>
                <a:cs typeface="Arial" panose="020B0604020202020204" pitchFamily="34" charset="0"/>
              </a:rPr>
              <a:t>, 314-331-8181</a:t>
            </a:r>
          </a:p>
        </p:txBody>
      </p:sp>
      <p:sp>
        <p:nvSpPr>
          <p:cNvPr id="13" name="TextBox 12">
            <a:extLst>
              <a:ext uri="{FF2B5EF4-FFF2-40B4-BE49-F238E27FC236}">
                <a16:creationId xmlns:a16="http://schemas.microsoft.com/office/drawing/2014/main" id="{1B5C1E8D-1C5E-4BA5-AFAD-7128092B4FF7}"/>
              </a:ext>
            </a:extLst>
          </p:cNvPr>
          <p:cNvSpPr txBox="1"/>
          <p:nvPr/>
        </p:nvSpPr>
        <p:spPr>
          <a:xfrm>
            <a:off x="4399427" y="4782731"/>
            <a:ext cx="6767430" cy="333040"/>
          </a:xfrm>
          <a:prstGeom prst="rect">
            <a:avLst/>
          </a:prstGeom>
          <a:noFill/>
        </p:spPr>
        <p:txBody>
          <a:bodyPr wrap="square">
            <a:spAutoFit/>
          </a:bodyPr>
          <a:lstStyle/>
          <a:p>
            <a:pPr defTabSz="1165860"/>
            <a:r>
              <a:rPr lang="en-US" sz="1564" dirty="0">
                <a:solidFill>
                  <a:srgbClr val="221F20"/>
                </a:solidFill>
                <a:latin typeface="Arial"/>
              </a:rPr>
              <a:t> </a:t>
            </a:r>
          </a:p>
        </p:txBody>
      </p:sp>
      <p:sp>
        <p:nvSpPr>
          <p:cNvPr id="14" name="Slide Number Placeholder 2">
            <a:extLst>
              <a:ext uri="{FF2B5EF4-FFF2-40B4-BE49-F238E27FC236}">
                <a16:creationId xmlns:a16="http://schemas.microsoft.com/office/drawing/2014/main" id="{E677E988-347B-4422-9644-67A69235333E}"/>
              </a:ext>
            </a:extLst>
          </p:cNvPr>
          <p:cNvSpPr txBox="1">
            <a:spLocks/>
          </p:cNvSpPr>
          <p:nvPr/>
        </p:nvSpPr>
        <p:spPr>
          <a:xfrm>
            <a:off x="11269895" y="839448"/>
            <a:ext cx="3040510" cy="4046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165860"/>
            <a:fld id="{05A00E82-24BC-4B2F-B261-9E340FB6E32A}" type="slidenum">
              <a:rPr lang="en-US" sz="1108">
                <a:solidFill>
                  <a:srgbClr val="FFFFFF"/>
                </a:solidFill>
                <a:latin typeface="Arial"/>
              </a:rPr>
              <a:pPr algn="r" defTabSz="1165860"/>
              <a:t>9</a:t>
            </a:fld>
            <a:endParaRPr lang="en-US" sz="1108" dirty="0">
              <a:solidFill>
                <a:srgbClr val="FFFFFF"/>
              </a:solidFill>
              <a:latin typeface="Arial"/>
            </a:endParaRPr>
          </a:p>
        </p:txBody>
      </p:sp>
    </p:spTree>
    <p:extLst>
      <p:ext uri="{BB962C8B-B14F-4D97-AF65-F5344CB8AC3E}">
        <p14:creationId xmlns:p14="http://schemas.microsoft.com/office/powerpoint/2010/main" val="395332500"/>
      </p:ext>
    </p:extLst>
  </p:cSld>
  <p:clrMapOvr>
    <a:masterClrMapping/>
  </p:clrMapOvr>
  <p:transition spd="slow">
    <p:push dir="u"/>
  </p:transition>
</p:sld>
</file>

<file path=ppt/theme/theme1.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Unclassified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USTRANSCOM Theme">
      <a:dk1>
        <a:sysClr val="windowText" lastClr="000000"/>
      </a:dk1>
      <a:lt1>
        <a:sysClr val="window" lastClr="FFFFFF"/>
      </a:lt1>
      <a:dk2>
        <a:srgbClr val="002060"/>
      </a:dk2>
      <a:lt2>
        <a:srgbClr val="B4B66E"/>
      </a:lt2>
      <a:accent1>
        <a:srgbClr val="910909"/>
      </a:accent1>
      <a:accent2>
        <a:srgbClr val="E48012"/>
      </a:accent2>
      <a:accent3>
        <a:srgbClr val="336633"/>
      </a:accent3>
      <a:accent4>
        <a:srgbClr val="006699"/>
      </a:accent4>
      <a:accent5>
        <a:srgbClr val="845284"/>
      </a:accent5>
      <a:accent6>
        <a:srgbClr val="660066"/>
      </a:accent6>
      <a:hlink>
        <a:srgbClr val="6565FF"/>
      </a:hlink>
      <a:folHlink>
        <a:srgbClr val="CBCB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USACE2018">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USACE2018" id="{24DD075F-B0A4-4196-83A5-4D98577CD147}" vid="{E7E0121D-C66C-444C-97FB-6A741D9259D0}"/>
    </a:ext>
  </a:extLst>
</a:theme>
</file>

<file path=ppt/theme/theme6.xml><?xml version="1.0" encoding="utf-8"?>
<a:theme xmlns:a="http://schemas.openxmlformats.org/drawingml/2006/main" name="1_USACE2018">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USACE2018" id="{24DD075F-B0A4-4196-83A5-4D98577CD147}" vid="{E7E0121D-C66C-444C-97FB-6A741D9259D0}"/>
    </a:ext>
  </a:extLst>
</a:theme>
</file>

<file path=ppt/theme/theme7.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9.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19 LRD Regional Master Theme new.potx" id="{CBC9B1DE-2258-4D88-BECB-09A1D7F19CE6}" vid="{CDE2A913-3689-4292-857E-FC4FF3F8ED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35D9B2D8BC23439A42548586E111E5" ma:contentTypeVersion="15" ma:contentTypeDescription="Create a new document." ma:contentTypeScope="" ma:versionID="ead55653bc94147e5bf05da491757552">
  <xsd:schema xmlns:xsd="http://www.w3.org/2001/XMLSchema" xmlns:xs="http://www.w3.org/2001/XMLSchema" xmlns:p="http://schemas.microsoft.com/office/2006/metadata/properties" xmlns:ns3="100d0c95-168f-48fe-8be4-ebcea0ff7913" xmlns:ns4="75faeaeb-9648-4078-8833-6667cc77c122" targetNamespace="http://schemas.microsoft.com/office/2006/metadata/properties" ma:root="true" ma:fieldsID="a2848e3759cc5df77038aba3d771db6f" ns3:_="" ns4:_="">
    <xsd:import namespace="100d0c95-168f-48fe-8be4-ebcea0ff7913"/>
    <xsd:import namespace="75faeaeb-9648-4078-8833-6667cc77c1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d0c95-168f-48fe-8be4-ebcea0ff79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faeaeb-9648-4078-8833-6667cc77c1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5faeaeb-9648-4078-8833-6667cc77c122" xsi:nil="true"/>
  </documentManagement>
</p:properties>
</file>

<file path=customXml/itemProps1.xml><?xml version="1.0" encoding="utf-8"?>
<ds:datastoreItem xmlns:ds="http://schemas.openxmlformats.org/officeDocument/2006/customXml" ds:itemID="{83B12221-91FE-41C7-B2E4-A90353C8EABB}">
  <ds:schemaRefs>
    <ds:schemaRef ds:uri="http://schemas.microsoft.com/sharepoint/v3/contenttype/forms"/>
  </ds:schemaRefs>
</ds:datastoreItem>
</file>

<file path=customXml/itemProps2.xml><?xml version="1.0" encoding="utf-8"?>
<ds:datastoreItem xmlns:ds="http://schemas.openxmlformats.org/officeDocument/2006/customXml" ds:itemID="{35FBDA65-F4B0-4BBD-881F-1319C8A8A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d0c95-168f-48fe-8be4-ebcea0ff7913"/>
    <ds:schemaRef ds:uri="75faeaeb-9648-4078-8833-6667cc77c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F1D1AD-999D-425A-BE10-5E39E2EB656C}">
  <ds:schemaRefs>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infopath/2007/PartnerControls"/>
    <ds:schemaRef ds:uri="75faeaeb-9648-4078-8833-6667cc77c122"/>
    <ds:schemaRef ds:uri="http://schemas.openxmlformats.org/package/2006/metadata/core-properties"/>
    <ds:schemaRef ds:uri="100d0c95-168f-48fe-8be4-ebcea0ff7913"/>
    <ds:schemaRef ds:uri="http://schemas.microsoft.com/office/2006/metadata/properties"/>
  </ds:schemaRefs>
</ds:datastoreItem>
</file>

<file path=docMetadata/LabelInfo.xml><?xml version="1.0" encoding="utf-8"?>
<clbl:labelList xmlns:clbl="http://schemas.microsoft.com/office/2020/mipLabelMetadata">
  <clbl:label id="{fc4d76ba-f17c-4c50-b9a7-8f3163d27582}" enabled="0" method="" siteId="{fc4d76ba-f17c-4c50-b9a7-8f3163d27582}" removed="1"/>
</clbl:labelList>
</file>

<file path=docProps/app.xml><?xml version="1.0" encoding="utf-8"?>
<Properties xmlns="http://schemas.openxmlformats.org/officeDocument/2006/extended-properties" xmlns:vt="http://schemas.openxmlformats.org/officeDocument/2006/docPropsVTypes">
  <Template/>
  <TotalTime>13914</TotalTime>
  <Words>2670</Words>
  <Application>Microsoft Office PowerPoint</Application>
  <PresentationFormat>Custom</PresentationFormat>
  <Paragraphs>394</Paragraphs>
  <Slides>9</Slides>
  <Notes>8</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9</vt:i4>
      </vt:variant>
    </vt:vector>
  </HeadingPairs>
  <TitlesOfParts>
    <vt:vector size="26" baseType="lpstr">
      <vt:lpstr>ＭＳ Ｐゴシック</vt:lpstr>
      <vt:lpstr>Aptos</vt:lpstr>
      <vt:lpstr>Arial</vt:lpstr>
      <vt:lpstr>Arial Black</vt:lpstr>
      <vt:lpstr>Calibri</vt:lpstr>
      <vt:lpstr>Corbel</vt:lpstr>
      <vt:lpstr>Franklin Gothic Medium Cond</vt:lpstr>
      <vt:lpstr>Times New Roman</vt:lpstr>
      <vt:lpstr>CUI Upper left Castle template </vt:lpstr>
      <vt:lpstr>Depth</vt:lpstr>
      <vt:lpstr>Unclassified Slide Template</vt:lpstr>
      <vt:lpstr>10_Office Theme</vt:lpstr>
      <vt:lpstr>USACE2018</vt:lpstr>
      <vt:lpstr>1_USACE2018</vt:lpstr>
      <vt:lpstr>Chart Color Templates</vt:lpstr>
      <vt:lpstr>2_Upper Left Star and Castle NON CUI</vt:lpstr>
      <vt:lpstr>1_Content Templates</vt:lpstr>
      <vt:lpstr>US Army Corps Of Engineers St. Louis District (MVS) Overview</vt:lpstr>
      <vt:lpstr>PowerPoint Presentation</vt:lpstr>
      <vt:lpstr>PowerPoint Presentation</vt:lpstr>
      <vt:lpstr>PowerPoint Presentation</vt:lpstr>
      <vt:lpstr>PowerPoint Presentation</vt:lpstr>
      <vt:lpstr>PowerPoint Presentation</vt:lpstr>
      <vt:lpstr>PowerPoint Presentation</vt:lpstr>
      <vt:lpstr>Small Business Program – FY26 Current Numbers as of 4/6/2026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Daniel D CIV USARMY CEMVM (US)</dc:creator>
  <cp:lastModifiedBy>Daniels, Kelsey M CIV USARMY CEMVS (USA)</cp:lastModifiedBy>
  <cp:revision>15</cp:revision>
  <cp:lastPrinted>2026-02-13T16:35:40Z</cp:lastPrinted>
  <dcterms:created xsi:type="dcterms:W3CDTF">2018-08-30T16:19:18Z</dcterms:created>
  <dcterms:modified xsi:type="dcterms:W3CDTF">2026-04-07T00:47:41Z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LastSaved">
    <vt:filetime>2018-08-30T00:00:00Z</vt:filetime>
  </property>
  <property fmtid="{D5CDD505-2E9C-101B-9397-08002B2CF9AE}" pid="4" name="ContentTypeId">
    <vt:lpwstr>0x0101005B35D9B2D8BC23439A42548586E111E5</vt:lpwstr>
  </property>
  <property fmtid="{D5CDD505-2E9C-101B-9397-08002B2CF9AE}" pid="5" name="MediaServiceImageTags">
    <vt:lpwstr/>
  </property>
</Properties>
</file>